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6" r:id="rId5"/>
  </p:sldMasterIdLst>
  <p:notesMasterIdLst>
    <p:notesMasterId r:id="rId20"/>
  </p:notesMasterIdLst>
  <p:handoutMasterIdLst>
    <p:handoutMasterId r:id="rId21"/>
  </p:handoutMasterIdLst>
  <p:sldIdLst>
    <p:sldId id="305" r:id="rId6"/>
    <p:sldId id="325" r:id="rId7"/>
    <p:sldId id="326" r:id="rId8"/>
    <p:sldId id="327" r:id="rId9"/>
    <p:sldId id="321" r:id="rId10"/>
    <p:sldId id="329" r:id="rId11"/>
    <p:sldId id="328" r:id="rId12"/>
    <p:sldId id="301" r:id="rId13"/>
    <p:sldId id="330" r:id="rId14"/>
    <p:sldId id="299" r:id="rId15"/>
    <p:sldId id="282" r:id="rId16"/>
    <p:sldId id="331" r:id="rId17"/>
    <p:sldId id="324" r:id="rId18"/>
    <p:sldId id="323"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7E1"/>
    <a:srgbClr val="0178B3"/>
    <a:srgbClr val="E53C2E"/>
    <a:srgbClr val="565656"/>
    <a:srgbClr val="00CFFF"/>
    <a:srgbClr val="B3EFFF"/>
    <a:srgbClr val="046B99"/>
    <a:srgbClr val="A7DDEA"/>
    <a:srgbClr val="8DCDE5"/>
    <a:srgbClr val="CAE3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C6ED87-CCB3-0BC6-C5D0-4FD8A2DCA07C}" v="170" dt="2025-07-22T17:27:56.732"/>
  </p1510:revLst>
</p1510:revInfo>
</file>

<file path=ppt/tableStyles.xml><?xml version="1.0" encoding="utf-8"?>
<a:tblStyleLst xmlns:a="http://schemas.openxmlformats.org/drawingml/2006/main" def="{1DF3A0FE-C81A-4185-9B42-9F0EA03E3083}">
  <a:tblStyle styleId="{1DF3A0FE-C81A-4185-9B42-9F0EA03E3083}"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A680623-BC5C-48C1-9E87-76BE157D58CE}"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Bower" userId="S::jbower@wsipc.org::3cbd37b0-6de4-4c59-b543-868d2b816383" providerId="AD" clId="Web-{0BC6ED87-CCB3-0BC6-C5D0-4FD8A2DCA07C}"/>
    <pc:docChg chg="modSld">
      <pc:chgData name="Jennifer Bower" userId="S::jbower@wsipc.org::3cbd37b0-6de4-4c59-b543-868d2b816383" providerId="AD" clId="Web-{0BC6ED87-CCB3-0BC6-C5D0-4FD8A2DCA07C}" dt="2025-07-22T17:27:56.732" v="175" actId="20577"/>
      <pc:docMkLst>
        <pc:docMk/>
      </pc:docMkLst>
      <pc:sldChg chg="modSp">
        <pc:chgData name="Jennifer Bower" userId="S::jbower@wsipc.org::3cbd37b0-6de4-4c59-b543-868d2b816383" providerId="AD" clId="Web-{0BC6ED87-CCB3-0BC6-C5D0-4FD8A2DCA07C}" dt="2025-07-22T17:27:56.732" v="175" actId="20577"/>
        <pc:sldMkLst>
          <pc:docMk/>
          <pc:sldMk cId="1564026259" sldId="301"/>
        </pc:sldMkLst>
        <pc:spChg chg="mod">
          <ac:chgData name="Jennifer Bower" userId="S::jbower@wsipc.org::3cbd37b0-6de4-4c59-b543-868d2b816383" providerId="AD" clId="Web-{0BC6ED87-CCB3-0BC6-C5D0-4FD8A2DCA07C}" dt="2025-07-22T17:27:56.732" v="175" actId="20577"/>
          <ac:spMkLst>
            <pc:docMk/>
            <pc:sldMk cId="1564026259" sldId="301"/>
            <ac:spMk id="5" creationId="{3BA2D805-4916-3D46-80F5-1F50335D4FFD}"/>
          </ac:spMkLst>
        </pc:spChg>
      </pc:sldChg>
    </pc:docChg>
  </pc:docChgLst>
  <pc:docChgLst>
    <pc:chgData name="Jennifer Bower" userId="S::jbower@wsipc.org::3cbd37b0-6de4-4c59-b543-868d2b816383" providerId="AD" clId="Web-{7EDF4FEC-371B-CFD0-F06C-8B91B30E191A}"/>
    <pc:docChg chg="modSld">
      <pc:chgData name="Jennifer Bower" userId="S::jbower@wsipc.org::3cbd37b0-6de4-4c59-b543-868d2b816383" providerId="AD" clId="Web-{7EDF4FEC-371B-CFD0-F06C-8B91B30E191A}" dt="2025-07-08T19:36:10.747" v="1" actId="1076"/>
      <pc:docMkLst>
        <pc:docMk/>
      </pc:docMkLst>
      <pc:sldChg chg="modSp">
        <pc:chgData name="Jennifer Bower" userId="S::jbower@wsipc.org::3cbd37b0-6de4-4c59-b543-868d2b816383" providerId="AD" clId="Web-{7EDF4FEC-371B-CFD0-F06C-8B91B30E191A}" dt="2025-07-08T19:36:10.747" v="1" actId="1076"/>
        <pc:sldMkLst>
          <pc:docMk/>
          <pc:sldMk cId="4265579853" sldId="330"/>
        </pc:sldMkLst>
        <pc:spChg chg="mod">
          <ac:chgData name="Jennifer Bower" userId="S::jbower@wsipc.org::3cbd37b0-6de4-4c59-b543-868d2b816383" providerId="AD" clId="Web-{7EDF4FEC-371B-CFD0-F06C-8B91B30E191A}" dt="2025-07-08T19:36:10.747" v="1" actId="1076"/>
          <ac:spMkLst>
            <pc:docMk/>
            <pc:sldMk cId="4265579853" sldId="330"/>
            <ac:spMk id="2" creationId="{00000000-0000-0000-0000-000000000000}"/>
          </ac:spMkLst>
        </pc:spChg>
      </pc:sldChg>
    </pc:docChg>
  </pc:docChgLst>
  <pc:docChgLst>
    <pc:chgData name="Alys Fitzgerald" userId="90b5805a-93a5-4378-bc59-acf9e51edae5" providerId="ADAL" clId="{7DBD8A57-0D92-4B9C-AE8A-E3DDB101C58A}"/>
    <pc:docChg chg="undo custSel modSld modMainMaster">
      <pc:chgData name="Alys Fitzgerald" userId="90b5805a-93a5-4378-bc59-acf9e51edae5" providerId="ADAL" clId="{7DBD8A57-0D92-4B9C-AE8A-E3DDB101C58A}" dt="2025-07-08T19:43:00.480" v="170" actId="700"/>
      <pc:docMkLst>
        <pc:docMk/>
      </pc:docMkLst>
      <pc:sldChg chg="addSp delSp modSp mod modClrScheme chgLayout">
        <pc:chgData name="Alys Fitzgerald" userId="90b5805a-93a5-4378-bc59-acf9e51edae5" providerId="ADAL" clId="{7DBD8A57-0D92-4B9C-AE8A-E3DDB101C58A}" dt="2025-07-08T19:43:00.480" v="170" actId="700"/>
        <pc:sldMkLst>
          <pc:docMk/>
          <pc:sldMk cId="3085433527" sldId="324"/>
        </pc:sldMkLst>
        <pc:spChg chg="add mod ord">
          <ac:chgData name="Alys Fitzgerald" userId="90b5805a-93a5-4378-bc59-acf9e51edae5" providerId="ADAL" clId="{7DBD8A57-0D92-4B9C-AE8A-E3DDB101C58A}" dt="2025-07-08T19:43:00.480" v="170" actId="700"/>
          <ac:spMkLst>
            <pc:docMk/>
            <pc:sldMk cId="3085433527" sldId="324"/>
            <ac:spMk id="3" creationId="{EBC9C8FC-5007-670F-624E-7F21C9D3E814}"/>
          </ac:spMkLst>
        </pc:spChg>
        <pc:spChg chg="add mod ord">
          <ac:chgData name="Alys Fitzgerald" userId="90b5805a-93a5-4378-bc59-acf9e51edae5" providerId="ADAL" clId="{7DBD8A57-0D92-4B9C-AE8A-E3DDB101C58A}" dt="2025-07-08T19:43:00.480" v="170" actId="700"/>
          <ac:spMkLst>
            <pc:docMk/>
            <pc:sldMk cId="3085433527" sldId="324"/>
            <ac:spMk id="4" creationId="{9F2AADC3-C23B-BCFE-0A1F-5CD0D3D2CB03}"/>
          </ac:spMkLst>
        </pc:spChg>
      </pc:sldChg>
      <pc:sldChg chg="modSp mod modClrScheme chgLayout">
        <pc:chgData name="Alys Fitzgerald" userId="90b5805a-93a5-4378-bc59-acf9e51edae5" providerId="ADAL" clId="{7DBD8A57-0D92-4B9C-AE8A-E3DDB101C58A}" dt="2025-07-08T19:42:51.962" v="169" actId="700"/>
        <pc:sldMkLst>
          <pc:docMk/>
          <pc:sldMk cId="4265579853" sldId="330"/>
        </pc:sldMkLst>
        <pc:spChg chg="mod ord">
          <ac:chgData name="Alys Fitzgerald" userId="90b5805a-93a5-4378-bc59-acf9e51edae5" providerId="ADAL" clId="{7DBD8A57-0D92-4B9C-AE8A-E3DDB101C58A}" dt="2025-07-08T19:42:51.962" v="169" actId="700"/>
          <ac:spMkLst>
            <pc:docMk/>
            <pc:sldMk cId="4265579853" sldId="330"/>
            <ac:spMk id="2" creationId="{00000000-0000-0000-0000-000000000000}"/>
          </ac:spMkLst>
        </pc:spChg>
        <pc:spChg chg="mod ord">
          <ac:chgData name="Alys Fitzgerald" userId="90b5805a-93a5-4378-bc59-acf9e51edae5" providerId="ADAL" clId="{7DBD8A57-0D92-4B9C-AE8A-E3DDB101C58A}" dt="2025-07-08T19:42:51.962" v="169" actId="700"/>
          <ac:spMkLst>
            <pc:docMk/>
            <pc:sldMk cId="4265579853" sldId="330"/>
            <ac:spMk id="5" creationId="{3BA2D805-4916-3D46-80F5-1F50335D4FFD}"/>
          </ac:spMkLst>
        </pc:spChg>
      </pc:sldChg>
      <pc:sldMasterChg chg="modSldLayout">
        <pc:chgData name="Alys Fitzgerald" userId="90b5805a-93a5-4378-bc59-acf9e51edae5" providerId="ADAL" clId="{7DBD8A57-0D92-4B9C-AE8A-E3DDB101C58A}" dt="2025-07-08T19:42:04.479" v="166"/>
        <pc:sldMasterMkLst>
          <pc:docMk/>
          <pc:sldMasterMk cId="406276542" sldId="2147483666"/>
        </pc:sldMasterMkLst>
        <pc:sldLayoutChg chg="addSp delSp modSp mod">
          <pc:chgData name="Alys Fitzgerald" userId="90b5805a-93a5-4378-bc59-acf9e51edae5" providerId="ADAL" clId="{7DBD8A57-0D92-4B9C-AE8A-E3DDB101C58A}" dt="2025-07-08T19:41:26.781" v="157" actId="14100"/>
          <pc:sldLayoutMkLst>
            <pc:docMk/>
            <pc:sldMasterMk cId="406276542" sldId="2147483666"/>
            <pc:sldLayoutMk cId="2932534063" sldId="2147483675"/>
          </pc:sldLayoutMkLst>
          <pc:spChg chg="mod">
            <ac:chgData name="Alys Fitzgerald" userId="90b5805a-93a5-4378-bc59-acf9e51edae5" providerId="ADAL" clId="{7DBD8A57-0D92-4B9C-AE8A-E3DDB101C58A}" dt="2025-07-08T19:41:26.781" v="157" actId="14100"/>
            <ac:spMkLst>
              <pc:docMk/>
              <pc:sldMasterMk cId="406276542" sldId="2147483666"/>
              <pc:sldLayoutMk cId="2932534063" sldId="2147483675"/>
              <ac:spMk id="2" creationId="{1224FAE0-AE5B-E14C-987B-C45A990ADF7A}"/>
            </ac:spMkLst>
          </pc:spChg>
          <pc:spChg chg="mod">
            <ac:chgData name="Alys Fitzgerald" userId="90b5805a-93a5-4378-bc59-acf9e51edae5" providerId="ADAL" clId="{7DBD8A57-0D92-4B9C-AE8A-E3DDB101C58A}" dt="2025-07-08T19:12:34.211" v="26" actId="14100"/>
            <ac:spMkLst>
              <pc:docMk/>
              <pc:sldMasterMk cId="406276542" sldId="2147483666"/>
              <pc:sldLayoutMk cId="2932534063" sldId="2147483675"/>
              <ac:spMk id="10" creationId="{BC683072-4386-5742-8191-0242760DF154}"/>
            </ac:spMkLst>
          </pc:spChg>
          <pc:picChg chg="add del mod">
            <ac:chgData name="Alys Fitzgerald" userId="90b5805a-93a5-4378-bc59-acf9e51edae5" providerId="ADAL" clId="{7DBD8A57-0D92-4B9C-AE8A-E3DDB101C58A}" dt="2025-07-08T19:41:21.008" v="156" actId="1038"/>
            <ac:picMkLst>
              <pc:docMk/>
              <pc:sldMasterMk cId="406276542" sldId="2147483666"/>
              <pc:sldLayoutMk cId="2932534063" sldId="2147483675"/>
              <ac:picMk id="11" creationId="{2507182D-F28A-BA44-A6D1-CCDED341AF9B}"/>
            </ac:picMkLst>
          </pc:picChg>
        </pc:sldLayoutChg>
        <pc:sldLayoutChg chg="addSp delSp modSp mod">
          <pc:chgData name="Alys Fitzgerald" userId="90b5805a-93a5-4378-bc59-acf9e51edae5" providerId="ADAL" clId="{7DBD8A57-0D92-4B9C-AE8A-E3DDB101C58A}" dt="2025-07-08T19:42:01.860" v="164"/>
          <pc:sldLayoutMkLst>
            <pc:docMk/>
            <pc:sldMasterMk cId="406276542" sldId="2147483666"/>
            <pc:sldLayoutMk cId="4045634062" sldId="2147483677"/>
          </pc:sldLayoutMkLst>
          <pc:spChg chg="add mod">
            <ac:chgData name="Alys Fitzgerald" userId="90b5805a-93a5-4378-bc59-acf9e51edae5" providerId="ADAL" clId="{7DBD8A57-0D92-4B9C-AE8A-E3DDB101C58A}" dt="2025-07-08T19:42:01.860" v="164"/>
            <ac:spMkLst>
              <pc:docMk/>
              <pc:sldMasterMk cId="406276542" sldId="2147483666"/>
              <pc:sldLayoutMk cId="4045634062" sldId="2147483677"/>
              <ac:spMk id="5" creationId="{44B01388-A2B5-B797-BA26-B177DD86AC4E}"/>
            </ac:spMkLst>
          </pc:spChg>
          <pc:picChg chg="add mod">
            <ac:chgData name="Alys Fitzgerald" userId="90b5805a-93a5-4378-bc59-acf9e51edae5" providerId="ADAL" clId="{7DBD8A57-0D92-4B9C-AE8A-E3DDB101C58A}" dt="2025-07-08T19:42:01.860" v="164"/>
            <ac:picMkLst>
              <pc:docMk/>
              <pc:sldMasterMk cId="406276542" sldId="2147483666"/>
              <pc:sldLayoutMk cId="4045634062" sldId="2147483677"/>
              <ac:picMk id="7" creationId="{F85DE206-798B-8BF1-AE6F-9C952B083687}"/>
            </ac:picMkLst>
          </pc:picChg>
        </pc:sldLayoutChg>
        <pc:sldLayoutChg chg="addSp delSp modSp mod">
          <pc:chgData name="Alys Fitzgerald" userId="90b5805a-93a5-4378-bc59-acf9e51edae5" providerId="ADAL" clId="{7DBD8A57-0D92-4B9C-AE8A-E3DDB101C58A}" dt="2025-07-08T19:42:04.479" v="166"/>
          <pc:sldLayoutMkLst>
            <pc:docMk/>
            <pc:sldMasterMk cId="406276542" sldId="2147483666"/>
            <pc:sldLayoutMk cId="3178092175" sldId="2147483679"/>
          </pc:sldLayoutMkLst>
          <pc:spChg chg="add mod">
            <ac:chgData name="Alys Fitzgerald" userId="90b5805a-93a5-4378-bc59-acf9e51edae5" providerId="ADAL" clId="{7DBD8A57-0D92-4B9C-AE8A-E3DDB101C58A}" dt="2025-07-08T19:42:04.479" v="166"/>
            <ac:spMkLst>
              <pc:docMk/>
              <pc:sldMasterMk cId="406276542" sldId="2147483666"/>
              <pc:sldLayoutMk cId="3178092175" sldId="2147483679"/>
              <ac:spMk id="3" creationId="{9635FFF9-9444-0117-FA6B-D43EA0305D50}"/>
            </ac:spMkLst>
          </pc:spChg>
          <pc:picChg chg="add mod">
            <ac:chgData name="Alys Fitzgerald" userId="90b5805a-93a5-4378-bc59-acf9e51edae5" providerId="ADAL" clId="{7DBD8A57-0D92-4B9C-AE8A-E3DDB101C58A}" dt="2025-07-08T19:42:04.479" v="166"/>
            <ac:picMkLst>
              <pc:docMk/>
              <pc:sldMasterMk cId="406276542" sldId="2147483666"/>
              <pc:sldLayoutMk cId="3178092175" sldId="2147483679"/>
              <ac:picMk id="5" creationId="{B700DCA9-9F8B-F432-9F33-FE8BD3AED520}"/>
            </ac:picMkLst>
          </pc:picChg>
        </pc:sldLayoutChg>
        <pc:sldLayoutChg chg="addSp delSp modSp mod">
          <pc:chgData name="Alys Fitzgerald" userId="90b5805a-93a5-4378-bc59-acf9e51edae5" providerId="ADAL" clId="{7DBD8A57-0D92-4B9C-AE8A-E3DDB101C58A}" dt="2025-07-08T19:42:03.409" v="165"/>
          <pc:sldLayoutMkLst>
            <pc:docMk/>
            <pc:sldMasterMk cId="406276542" sldId="2147483666"/>
            <pc:sldLayoutMk cId="316157831" sldId="2147483686"/>
          </pc:sldLayoutMkLst>
          <pc:spChg chg="add mod">
            <ac:chgData name="Alys Fitzgerald" userId="90b5805a-93a5-4378-bc59-acf9e51edae5" providerId="ADAL" clId="{7DBD8A57-0D92-4B9C-AE8A-E3DDB101C58A}" dt="2025-07-08T19:42:03.409" v="165"/>
            <ac:spMkLst>
              <pc:docMk/>
              <pc:sldMasterMk cId="406276542" sldId="2147483666"/>
              <pc:sldLayoutMk cId="316157831" sldId="2147483686"/>
              <ac:spMk id="4" creationId="{30EC195C-EE16-F860-899A-141AC83EBF7F}"/>
            </ac:spMkLst>
          </pc:spChg>
          <pc:picChg chg="add mod">
            <ac:chgData name="Alys Fitzgerald" userId="90b5805a-93a5-4378-bc59-acf9e51edae5" providerId="ADAL" clId="{7DBD8A57-0D92-4B9C-AE8A-E3DDB101C58A}" dt="2025-07-08T19:42:03.409" v="165"/>
            <ac:picMkLst>
              <pc:docMk/>
              <pc:sldMasterMk cId="406276542" sldId="2147483666"/>
              <pc:sldLayoutMk cId="316157831" sldId="2147483686"/>
              <ac:picMk id="6" creationId="{21AD97B8-5952-7AA7-AEFC-F82C5A446418}"/>
            </ac:picMkLst>
          </pc:picChg>
        </pc:sldLayoutChg>
      </pc:sldMasterChg>
    </pc:docChg>
  </pc:docChgLst>
  <pc:docChgLst>
    <pc:chgData name="Jamie Cowan" userId="b82aa71b-6300-4ef8-94b5-e8cc6fd1085f" providerId="ADAL" clId="{832C44BB-A64F-4251-B408-15E75F0105C6}"/>
    <pc:docChg chg="modMainMaster">
      <pc:chgData name="Jamie Cowan" userId="b82aa71b-6300-4ef8-94b5-e8cc6fd1085f" providerId="ADAL" clId="{832C44BB-A64F-4251-B408-15E75F0105C6}" dt="2025-07-08T19:37:43.009" v="13" actId="14100"/>
      <pc:docMkLst>
        <pc:docMk/>
      </pc:docMkLst>
      <pc:sldMasterChg chg="modSldLayout">
        <pc:chgData name="Jamie Cowan" userId="b82aa71b-6300-4ef8-94b5-e8cc6fd1085f" providerId="ADAL" clId="{832C44BB-A64F-4251-B408-15E75F0105C6}" dt="2025-07-08T19:37:43.009" v="13" actId="14100"/>
        <pc:sldMasterMkLst>
          <pc:docMk/>
          <pc:sldMasterMk cId="406276542" sldId="2147483666"/>
        </pc:sldMasterMkLst>
        <pc:sldLayoutChg chg="modSp mod">
          <pc:chgData name="Jamie Cowan" userId="b82aa71b-6300-4ef8-94b5-e8cc6fd1085f" providerId="ADAL" clId="{832C44BB-A64F-4251-B408-15E75F0105C6}" dt="2025-07-08T19:37:43.009" v="13" actId="14100"/>
          <pc:sldLayoutMkLst>
            <pc:docMk/>
            <pc:sldMasterMk cId="406276542" sldId="2147483666"/>
            <pc:sldLayoutMk cId="2932534063" sldId="2147483675"/>
          </pc:sldLayoutMkLst>
          <pc:spChg chg="mod">
            <ac:chgData name="Jamie Cowan" userId="b82aa71b-6300-4ef8-94b5-e8cc6fd1085f" providerId="ADAL" clId="{832C44BB-A64F-4251-B408-15E75F0105C6}" dt="2025-07-08T19:37:43.009" v="13" actId="14100"/>
            <ac:spMkLst>
              <pc:docMk/>
              <pc:sldMasterMk cId="406276542" sldId="2147483666"/>
              <pc:sldLayoutMk cId="2932534063" sldId="2147483675"/>
              <ac:spMk id="2" creationId="{1224FAE0-AE5B-E14C-987B-C45A990ADF7A}"/>
            </ac:spMkLst>
          </pc:spChg>
          <pc:picChg chg="mod">
            <ac:chgData name="Jamie Cowan" userId="b82aa71b-6300-4ef8-94b5-e8cc6fd1085f" providerId="ADAL" clId="{832C44BB-A64F-4251-B408-15E75F0105C6}" dt="2025-07-08T19:36:41.715" v="11" actId="1038"/>
            <ac:picMkLst>
              <pc:docMk/>
              <pc:sldMasterMk cId="406276542" sldId="2147483666"/>
              <pc:sldLayoutMk cId="2932534063" sldId="2147483675"/>
              <ac:picMk id="11" creationId="{2507182D-F28A-BA44-A6D1-CCDED341AF9B}"/>
            </ac:picMkLst>
          </pc:picChg>
        </pc:sldLayoutChg>
      </pc:sldMaster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76D892B-1E41-5C45-820E-F19188914CF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15F3F37-9ADE-B840-B806-C191F1A4F35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9FAD35-4FC4-D74B-A6E7-F6F291B127F0}" type="datetimeFigureOut">
              <a:rPr lang="en-US" smtClean="0"/>
              <a:t>7/22/2025</a:t>
            </a:fld>
            <a:endParaRPr lang="en-US"/>
          </a:p>
        </p:txBody>
      </p:sp>
      <p:sp>
        <p:nvSpPr>
          <p:cNvPr id="4" name="Footer Placeholder 3">
            <a:extLst>
              <a:ext uri="{FF2B5EF4-FFF2-40B4-BE49-F238E27FC236}">
                <a16:creationId xmlns:a16="http://schemas.microsoft.com/office/drawing/2014/main" id="{9E861830-E8D9-4B4D-BFA3-44CF0CD3741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DCC7B05-4ABD-CF48-B925-4D031BD4E69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E2C6E24-A147-8049-9399-D8B1CD9E153E}" type="slidenum">
              <a:rPr lang="en-US" smtClean="0"/>
              <a:t>‹#›</a:t>
            </a:fld>
            <a:endParaRPr lang="en-US"/>
          </a:p>
        </p:txBody>
      </p:sp>
      <p:pic>
        <p:nvPicPr>
          <p:cNvPr id="7" name="Picture 6">
            <a:extLst>
              <a:ext uri="{FF2B5EF4-FFF2-40B4-BE49-F238E27FC236}">
                <a16:creationId xmlns:a16="http://schemas.microsoft.com/office/drawing/2014/main" id="{17683B50-4412-024D-A40B-E71E4FD066A4}"/>
              </a:ext>
            </a:extLst>
          </p:cNvPr>
          <p:cNvPicPr>
            <a:picLocks noChangeAspect="1"/>
          </p:cNvPicPr>
          <p:nvPr/>
        </p:nvPicPr>
        <p:blipFill>
          <a:blip r:embed="rId2"/>
          <a:stretch>
            <a:fillRect/>
          </a:stretch>
        </p:blipFill>
        <p:spPr>
          <a:xfrm>
            <a:off x="2716030" y="143758"/>
            <a:ext cx="1424353" cy="910301"/>
          </a:xfrm>
          <a:prstGeom prst="rect">
            <a:avLst/>
          </a:prstGeom>
        </p:spPr>
      </p:pic>
    </p:spTree>
    <p:extLst>
      <p:ext uri="{BB962C8B-B14F-4D97-AF65-F5344CB8AC3E}">
        <p14:creationId xmlns:p14="http://schemas.microsoft.com/office/powerpoint/2010/main" val="14327220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34290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pic>
        <p:nvPicPr>
          <p:cNvPr id="5" name="Picture 4">
            <a:extLst>
              <a:ext uri="{FF2B5EF4-FFF2-40B4-BE49-F238E27FC236}">
                <a16:creationId xmlns:a16="http://schemas.microsoft.com/office/drawing/2014/main" id="{105D35F3-5E3C-8D4A-BA5B-A1710349FD77}"/>
              </a:ext>
            </a:extLst>
          </p:cNvPr>
          <p:cNvPicPr>
            <a:picLocks noChangeAspect="1"/>
          </p:cNvPicPr>
          <p:nvPr/>
        </p:nvPicPr>
        <p:blipFill>
          <a:blip r:embed="rId2"/>
          <a:stretch>
            <a:fillRect/>
          </a:stretch>
        </p:blipFill>
        <p:spPr>
          <a:xfrm>
            <a:off x="2716823" y="8118715"/>
            <a:ext cx="1424353" cy="910301"/>
          </a:xfrm>
          <a:prstGeom prst="rect">
            <a:avLst/>
          </a:prstGeom>
        </p:spPr>
      </p:pic>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C12C44-9B24-4AD4-B315-3FB4531284BB}" type="slidenum">
              <a:rPr lang="en-US" smtClean="0"/>
              <a:t>1</a:t>
            </a:fld>
            <a:endParaRPr lang="en-US"/>
          </a:p>
        </p:txBody>
      </p:sp>
    </p:spTree>
    <p:extLst>
      <p:ext uri="{BB962C8B-B14F-4D97-AF65-F5344CB8AC3E}">
        <p14:creationId xmlns:p14="http://schemas.microsoft.com/office/powerpoint/2010/main" val="2326485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a:latin typeface="+mj-lt"/>
              </a:rPr>
              <a:t>Objective Slide—</a:t>
            </a:r>
            <a:endParaRPr lang="en-US" b="0">
              <a:latin typeface="+mj-lt"/>
            </a:endParaRPr>
          </a:p>
          <a:p>
            <a:pPr marL="628650" marR="0" lvl="1" indent="-171450" algn="l" defTabSz="914400" rtl="0" eaLnBrk="1" fontAlgn="auto" latinLnBrk="0" hangingPunct="1">
              <a:lnSpc>
                <a:spcPct val="100000"/>
              </a:lnSpc>
              <a:spcBef>
                <a:spcPts val="0"/>
              </a:spcBef>
              <a:spcAft>
                <a:spcPts val="0"/>
              </a:spcAft>
              <a:buClrTx/>
              <a:buSzTx/>
              <a:tabLst/>
              <a:defRPr/>
            </a:pPr>
            <a:r>
              <a:rPr lang="en-US" b="0">
                <a:latin typeface="+mj-lt"/>
              </a:rPr>
              <a:t>Replace</a:t>
            </a:r>
            <a:r>
              <a:rPr lang="en-US" b="0" baseline="0">
                <a:latin typeface="+mj-lt"/>
              </a:rPr>
              <a:t> the bullets with your objectives.</a:t>
            </a:r>
          </a:p>
          <a:p>
            <a:pPr marL="628650" marR="0" lvl="1" indent="-171450" algn="l" defTabSz="914400" rtl="0" eaLnBrk="1" fontAlgn="auto" latinLnBrk="0" hangingPunct="1">
              <a:lnSpc>
                <a:spcPct val="100000"/>
              </a:lnSpc>
              <a:spcBef>
                <a:spcPts val="0"/>
              </a:spcBef>
              <a:spcAft>
                <a:spcPts val="0"/>
              </a:spcAft>
              <a:buClrTx/>
              <a:buSzTx/>
              <a:tabLst/>
              <a:defRPr/>
            </a:pPr>
            <a:r>
              <a:rPr lang="en-US" b="0" baseline="0">
                <a:latin typeface="+mj-lt"/>
              </a:rPr>
              <a:t>Objectives are similar to an agenda but written slightly different.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b="0">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1">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a:latin typeface="+mj-lt"/>
              </a:rPr>
              <a:t>Suggested Dialog for this slide—</a:t>
            </a:r>
            <a:endParaRPr lang="en-US">
              <a:latin typeface="+mj-lt"/>
            </a:endParaRPr>
          </a:p>
          <a:p>
            <a:pPr lvl="1"/>
            <a:r>
              <a:rPr lang="en-US" sz="1200" kern="1200">
                <a:solidFill>
                  <a:schemeClr val="tx1"/>
                </a:solidFill>
                <a:effectLst/>
                <a:latin typeface="+mj-lt"/>
                <a:ea typeface="+mn-ea"/>
                <a:cs typeface="+mn-cs"/>
              </a:rPr>
              <a:t>“In this session you’ll see:”</a:t>
            </a:r>
          </a:p>
          <a:p>
            <a:pPr lvl="1"/>
            <a:r>
              <a:rPr lang="en-US" sz="1200" kern="1200">
                <a:solidFill>
                  <a:schemeClr val="tx1"/>
                </a:solidFill>
                <a:effectLst/>
                <a:latin typeface="+mj-lt"/>
                <a:ea typeface="+mn-ea"/>
                <a:cs typeface="+mn-cs"/>
              </a:rPr>
              <a:t>or</a:t>
            </a:r>
          </a:p>
          <a:p>
            <a:pPr lvl="1"/>
            <a:r>
              <a:rPr lang="en-US" sz="1200" kern="1200">
                <a:solidFill>
                  <a:schemeClr val="tx1"/>
                </a:solidFill>
                <a:effectLst/>
                <a:latin typeface="+mj-lt"/>
                <a:ea typeface="+mn-ea"/>
                <a:cs typeface="+mn-cs"/>
              </a:rPr>
              <a:t>“In this session I’ll show you/demonstrate:</a:t>
            </a:r>
          </a:p>
          <a:p>
            <a:pPr lvl="2"/>
            <a:r>
              <a:rPr lang="en-US" sz="1200" kern="1200">
                <a:solidFill>
                  <a:schemeClr val="tx1"/>
                </a:solidFill>
                <a:effectLst/>
                <a:latin typeface="+mj-lt"/>
                <a:ea typeface="+mn-ea"/>
                <a:cs typeface="+mn-cs"/>
              </a:rPr>
              <a:t>How to …</a:t>
            </a:r>
          </a:p>
          <a:p>
            <a:pPr lvl="2"/>
            <a:r>
              <a:rPr lang="en-US" sz="1200" kern="1200">
                <a:solidFill>
                  <a:schemeClr val="tx1"/>
                </a:solidFill>
                <a:effectLst/>
                <a:latin typeface="+mj-lt"/>
                <a:ea typeface="+mn-ea"/>
                <a:cs typeface="+mn-cs"/>
              </a:rPr>
              <a:t>When to …</a:t>
            </a:r>
          </a:p>
          <a:p>
            <a:pPr lvl="2"/>
            <a:r>
              <a:rPr lang="en-US" sz="1200" kern="1200">
                <a:solidFill>
                  <a:schemeClr val="tx1"/>
                </a:solidFill>
                <a:effectLst/>
                <a:latin typeface="+mj-lt"/>
                <a:ea typeface="+mn-ea"/>
                <a:cs typeface="+mn-cs"/>
              </a:rPr>
              <a:t>Whether… </a:t>
            </a:r>
          </a:p>
          <a:p>
            <a:pPr lvl="2"/>
            <a:r>
              <a:rPr lang="en-US" sz="1200" kern="1200">
                <a:solidFill>
                  <a:schemeClr val="tx1"/>
                </a:solidFill>
                <a:effectLst/>
                <a:latin typeface="+mj-lt"/>
                <a:ea typeface="+mn-ea"/>
                <a:cs typeface="+mn-cs"/>
              </a:rPr>
              <a:t>A scenario of…</a:t>
            </a:r>
          </a:p>
          <a:p>
            <a:pPr lvl="2"/>
            <a:r>
              <a:rPr lang="en-US" sz="1200" kern="1200">
                <a:solidFill>
                  <a:schemeClr val="tx1"/>
                </a:solidFill>
                <a:effectLst/>
                <a:latin typeface="+mj-lt"/>
                <a:ea typeface="+mn-ea"/>
                <a:cs typeface="+mn-cs"/>
              </a:rPr>
              <a:t>An example of…]”</a:t>
            </a:r>
          </a:p>
          <a:p>
            <a:endParaRPr lang="en-US">
              <a:latin typeface="+mj-lt"/>
            </a:endParaRPr>
          </a:p>
          <a:p>
            <a:endParaRPr lang="en-US"/>
          </a:p>
        </p:txBody>
      </p:sp>
      <p:sp>
        <p:nvSpPr>
          <p:cNvPr id="4" name="Slide Number Placeholder 3"/>
          <p:cNvSpPr>
            <a:spLocks noGrp="1"/>
          </p:cNvSpPr>
          <p:nvPr>
            <p:ph type="sldNum" sz="quarter" idx="10"/>
          </p:nvPr>
        </p:nvSpPr>
        <p:spPr/>
        <p:txBody>
          <a:bodyPr/>
          <a:lstStyle/>
          <a:p>
            <a:fld id="{F8C12C44-9B24-4AD4-B315-3FB4531284BB}" type="slidenum">
              <a:rPr lang="en-US" smtClean="0"/>
              <a:t>10</a:t>
            </a:fld>
            <a:endParaRPr lang="en-US"/>
          </a:p>
        </p:txBody>
      </p:sp>
    </p:spTree>
    <p:extLst>
      <p:ext uri="{BB962C8B-B14F-4D97-AF65-F5344CB8AC3E}">
        <p14:creationId xmlns:p14="http://schemas.microsoft.com/office/powerpoint/2010/main" val="3832380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39700" indent="0">
              <a:buNone/>
            </a:pPr>
            <a:r>
              <a:rPr lang="en-US" b="1"/>
              <a:t>Demonstration Slide—</a:t>
            </a:r>
          </a:p>
          <a:p>
            <a:pPr lvl="0"/>
            <a:r>
              <a:rPr lang="en-US"/>
              <a:t>This slide let’s you and the attendees know that you’re now transitioning into the software to demonstrate the topic. If you’re presentation</a:t>
            </a:r>
            <a:r>
              <a:rPr lang="en-US" baseline="0"/>
              <a:t> is on  conceptual information only, and you won’t be logging into the software, then remove this slide.</a:t>
            </a:r>
            <a:endParaRPr lang="en-US"/>
          </a:p>
          <a:p>
            <a:endParaRPr lang="en-US"/>
          </a:p>
          <a:p>
            <a:endParaRPr lang="en-US"/>
          </a:p>
        </p:txBody>
      </p:sp>
      <p:sp>
        <p:nvSpPr>
          <p:cNvPr id="4" name="Slide Number Placeholder 3"/>
          <p:cNvSpPr>
            <a:spLocks noGrp="1"/>
          </p:cNvSpPr>
          <p:nvPr>
            <p:ph type="sldNum" sz="quarter" idx="10"/>
          </p:nvPr>
        </p:nvSpPr>
        <p:spPr/>
        <p:txBody>
          <a:bodyPr/>
          <a:lstStyle/>
          <a:p>
            <a:fld id="{F8C12C44-9B24-4AD4-B315-3FB4531284BB}" type="slidenum">
              <a:rPr lang="en-US" smtClean="0"/>
              <a:t>11</a:t>
            </a:fld>
            <a:endParaRPr lang="en-US"/>
          </a:p>
        </p:txBody>
      </p:sp>
    </p:spTree>
    <p:extLst>
      <p:ext uri="{BB962C8B-B14F-4D97-AF65-F5344CB8AC3E}">
        <p14:creationId xmlns:p14="http://schemas.microsoft.com/office/powerpoint/2010/main" val="1181456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a:t>If you are not presenting a Qmlativ session, remove this slide. </a:t>
            </a:r>
            <a:endParaRPr lang="en-US" sz="1200" b="1">
              <a:solidFill>
                <a:schemeClr val="tx1"/>
              </a:solidFill>
              <a:latin typeface="+mn-lt"/>
              <a:cs typeface="arial" panose="02010803020104030203" pitchFamily="2" charset="-79"/>
            </a:endParaRPr>
          </a:p>
          <a:p>
            <a:endParaRPr lang="en-US"/>
          </a:p>
        </p:txBody>
      </p:sp>
      <p:sp>
        <p:nvSpPr>
          <p:cNvPr id="4" name="Slide Number Placeholder 3"/>
          <p:cNvSpPr>
            <a:spLocks noGrp="1"/>
          </p:cNvSpPr>
          <p:nvPr>
            <p:ph type="sldNum" sz="quarter" idx="10"/>
          </p:nvPr>
        </p:nvSpPr>
        <p:spPr/>
        <p:txBody>
          <a:bodyPr/>
          <a:lstStyle/>
          <a:p>
            <a:fld id="{F8C12C44-9B24-4AD4-B315-3FB4531284BB}" type="slidenum">
              <a:rPr lang="en-US" smtClean="0"/>
              <a:t>12</a:t>
            </a:fld>
            <a:endParaRPr lang="en-US"/>
          </a:p>
        </p:txBody>
      </p:sp>
    </p:spTree>
    <p:extLst>
      <p:ext uri="{BB962C8B-B14F-4D97-AF65-F5344CB8AC3E}">
        <p14:creationId xmlns:p14="http://schemas.microsoft.com/office/powerpoint/2010/main" val="3681774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b="1"/>
              <a:t>Extra slide – duplicate as needed or remove if you do not need additional slides. </a:t>
            </a:r>
          </a:p>
        </p:txBody>
      </p:sp>
    </p:spTree>
    <p:extLst>
      <p:ext uri="{BB962C8B-B14F-4D97-AF65-F5344CB8AC3E}">
        <p14:creationId xmlns:p14="http://schemas.microsoft.com/office/powerpoint/2010/main" val="2872412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This is the exit slide. Be sure to update it with your information. To change the photo, simply right click on the image, select ‘change picture’ and look for a photo of yourself to include.</a:t>
            </a:r>
          </a:p>
        </p:txBody>
      </p:sp>
    </p:spTree>
    <p:extLst>
      <p:ext uri="{BB962C8B-B14F-4D97-AF65-F5344CB8AC3E}">
        <p14:creationId xmlns:p14="http://schemas.microsoft.com/office/powerpoint/2010/main" val="3459865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C12C44-9B24-4AD4-B315-3FB4531284BB}" type="slidenum">
              <a:rPr lang="en-US" smtClean="0"/>
              <a:t>2</a:t>
            </a:fld>
            <a:endParaRPr lang="en-US"/>
          </a:p>
        </p:txBody>
      </p:sp>
    </p:spTree>
    <p:extLst>
      <p:ext uri="{BB962C8B-B14F-4D97-AF65-F5344CB8AC3E}">
        <p14:creationId xmlns:p14="http://schemas.microsoft.com/office/powerpoint/2010/main" val="105645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sz="1100" b="1" i="0" u="none" strike="noStrike" cap="none">
                <a:solidFill>
                  <a:srgbClr val="000000"/>
                </a:solidFill>
                <a:effectLst/>
                <a:latin typeface="Arial"/>
                <a:ea typeface="Arial"/>
                <a:cs typeface="Arial"/>
                <a:sym typeface="Arial"/>
              </a:rPr>
              <a:t>PREPARE</a:t>
            </a:r>
          </a:p>
          <a:p>
            <a:r>
              <a:rPr lang="en-US" sz="1100" b="0" i="0" u="none" strike="noStrike" cap="none">
                <a:solidFill>
                  <a:srgbClr val="000000"/>
                </a:solidFill>
                <a:effectLst/>
                <a:latin typeface="Arial"/>
                <a:ea typeface="Arial"/>
                <a:cs typeface="Arial"/>
                <a:sym typeface="Arial"/>
              </a:rPr>
              <a:t>Make a plan. Find a lesson plan template you can use. Think about the process of chunking your presentation into small bits of information. When you break up a presentation into small parts, it's easier for you to deliver.</a:t>
            </a:r>
          </a:p>
          <a:p>
            <a:r>
              <a:rPr lang="en-US" sz="1100" b="0" i="0" u="none" strike="noStrike" cap="none">
                <a:solidFill>
                  <a:srgbClr val="000000"/>
                </a:solidFill>
                <a:effectLst/>
                <a:latin typeface="Arial"/>
                <a:ea typeface="Arial"/>
                <a:cs typeface="Arial"/>
                <a:sym typeface="Arial"/>
              </a:rPr>
              <a:t>Think about when you first learned the topic or when you’ve helped someone else with the topic, and use that knowledge to anticipate what the attendees might find helpful. Knowing what questions might be asked helps you manage fears of the unknown.</a:t>
            </a:r>
          </a:p>
          <a:p>
            <a:r>
              <a:rPr lang="en-US" sz="1100" b="0" i="0" u="none" strike="noStrike" cap="none">
                <a:solidFill>
                  <a:srgbClr val="000000"/>
                </a:solidFill>
                <a:effectLst/>
                <a:latin typeface="Arial"/>
                <a:ea typeface="Arial"/>
                <a:cs typeface="Arial"/>
                <a:sym typeface="Arial"/>
              </a:rPr>
              <a:t>Make sure the data you’re going to use </a:t>
            </a:r>
            <a:r>
              <a:rPr lang="en-US" sz="1100" b="1" i="0" u="none" strike="noStrike" cap="none">
                <a:solidFill>
                  <a:srgbClr val="000000"/>
                </a:solidFill>
                <a:effectLst/>
                <a:latin typeface="Arial"/>
                <a:ea typeface="Arial"/>
                <a:cs typeface="Arial"/>
                <a:sym typeface="Arial"/>
              </a:rPr>
              <a:t>does not contain any personally identifiable information (PII)</a:t>
            </a:r>
            <a:r>
              <a:rPr lang="en-US" sz="1100" b="0" i="0" u="none" strike="noStrike" cap="none">
                <a:solidFill>
                  <a:srgbClr val="000000"/>
                </a:solidFill>
                <a:effectLst/>
                <a:latin typeface="Arial"/>
                <a:ea typeface="Arial"/>
                <a:cs typeface="Arial"/>
                <a:sym typeface="Arial"/>
              </a:rPr>
              <a:t>, and is set up with the right examples and scenarios.</a:t>
            </a:r>
            <a:br>
              <a:rPr lang="en-US" sz="1100" b="0" i="0" u="none" strike="noStrike" cap="none">
                <a:solidFill>
                  <a:srgbClr val="000000"/>
                </a:solidFill>
                <a:effectLst/>
                <a:latin typeface="Arial"/>
                <a:ea typeface="Arial"/>
                <a:cs typeface="Arial"/>
                <a:sym typeface="Arial"/>
              </a:rPr>
            </a:br>
            <a:endParaRPr lang="en-US" sz="1100" b="0" i="0" u="none" strike="noStrike" cap="none">
              <a:solidFill>
                <a:srgbClr val="000000"/>
              </a:solidFill>
              <a:effectLst/>
              <a:latin typeface="Arial"/>
              <a:ea typeface="Arial"/>
              <a:cs typeface="Arial"/>
              <a:sym typeface="Arial"/>
            </a:endParaRPr>
          </a:p>
          <a:p>
            <a:pPr marL="139700" indent="0">
              <a:buNone/>
            </a:pPr>
            <a:r>
              <a:rPr lang="en-US" sz="1100" b="1" i="0" u="none" strike="noStrike" cap="none">
                <a:solidFill>
                  <a:srgbClr val="000000"/>
                </a:solidFill>
                <a:effectLst/>
                <a:latin typeface="Arial"/>
                <a:ea typeface="Arial"/>
                <a:cs typeface="Arial"/>
                <a:sym typeface="Arial"/>
              </a:rPr>
              <a:t>PRACTICE</a:t>
            </a:r>
          </a:p>
          <a:p>
            <a:r>
              <a:rPr lang="en-US" sz="1100" b="0" i="0" u="none" strike="noStrike" cap="none">
                <a:solidFill>
                  <a:srgbClr val="000000"/>
                </a:solidFill>
                <a:effectLst/>
                <a:latin typeface="Arial"/>
                <a:ea typeface="Arial"/>
                <a:cs typeface="Arial"/>
                <a:sym typeface="Arial"/>
              </a:rPr>
              <a:t>Practice with someone who knows your topic. Practice with someone who doesn’t know your topic. Make adjustments based on feedback.</a:t>
            </a:r>
          </a:p>
          <a:p>
            <a:pPr lvl="1"/>
            <a:r>
              <a:rPr lang="en-US" sz="1100" b="0" i="0" u="none" strike="noStrike" cap="none">
                <a:solidFill>
                  <a:srgbClr val="000000"/>
                </a:solidFill>
                <a:effectLst/>
                <a:latin typeface="Arial"/>
                <a:ea typeface="Arial"/>
                <a:cs typeface="Arial"/>
                <a:sym typeface="Arial"/>
              </a:rPr>
              <a:t>Does it flow logically?</a:t>
            </a:r>
          </a:p>
          <a:p>
            <a:pPr lvl="1"/>
            <a:r>
              <a:rPr lang="en-US" sz="1100" b="0" i="0" u="none" strike="noStrike" cap="none">
                <a:solidFill>
                  <a:srgbClr val="000000"/>
                </a:solidFill>
                <a:effectLst/>
                <a:latin typeface="Arial"/>
                <a:ea typeface="Arial"/>
                <a:cs typeface="Arial"/>
                <a:sym typeface="Arial"/>
              </a:rPr>
              <a:t>Are there any gaps?</a:t>
            </a:r>
          </a:p>
          <a:p>
            <a:pPr lvl="1"/>
            <a:r>
              <a:rPr lang="en-US" sz="1100" b="0" i="0" u="none" strike="noStrike" cap="none">
                <a:solidFill>
                  <a:srgbClr val="000000"/>
                </a:solidFill>
                <a:effectLst/>
                <a:latin typeface="Arial"/>
                <a:ea typeface="Arial"/>
                <a:cs typeface="Arial"/>
                <a:sym typeface="Arial"/>
              </a:rPr>
              <a:t>Can you, and have you, made connections (if they exist) between each part of your presentation?</a:t>
            </a:r>
          </a:p>
          <a:p>
            <a:pPr lvl="1"/>
            <a:r>
              <a:rPr lang="en-US" sz="1100" b="0" i="0" u="none" strike="noStrike" cap="none">
                <a:solidFill>
                  <a:srgbClr val="000000"/>
                </a:solidFill>
                <a:effectLst/>
                <a:latin typeface="Arial"/>
                <a:ea typeface="Arial"/>
                <a:cs typeface="Arial"/>
                <a:sym typeface="Arial"/>
              </a:rPr>
              <a:t>How’s your timing – is the presentation too long, or too short?</a:t>
            </a:r>
          </a:p>
          <a:p>
            <a:pPr marL="139700" lvl="0" indent="0">
              <a:buNone/>
            </a:pPr>
            <a:br>
              <a:rPr lang="en-US" sz="1100" b="0" i="0" u="none" strike="noStrike" cap="none">
                <a:solidFill>
                  <a:srgbClr val="000000"/>
                </a:solidFill>
                <a:effectLst/>
                <a:latin typeface="Arial"/>
                <a:ea typeface="Arial"/>
                <a:cs typeface="Arial"/>
                <a:sym typeface="Arial"/>
              </a:rPr>
            </a:br>
            <a:r>
              <a:rPr lang="en-US" sz="1100" b="1" i="0" u="none" strike="noStrike" cap="none">
                <a:solidFill>
                  <a:srgbClr val="000000"/>
                </a:solidFill>
                <a:effectLst/>
                <a:latin typeface="Arial"/>
                <a:ea typeface="Arial"/>
                <a:cs typeface="Arial"/>
                <a:sym typeface="Arial"/>
              </a:rPr>
              <a:t>PRESENT</a:t>
            </a:r>
          </a:p>
          <a:p>
            <a:r>
              <a:rPr lang="en-US" sz="1100" b="0" i="0" u="none" strike="noStrike" cap="none">
                <a:solidFill>
                  <a:srgbClr val="000000"/>
                </a:solidFill>
                <a:effectLst/>
                <a:latin typeface="Arial"/>
                <a:ea typeface="Arial"/>
                <a:cs typeface="Arial"/>
                <a:sym typeface="Arial"/>
              </a:rPr>
              <a:t>Demonstrate within the application unless the presentation is on conceptual functions, such as how data is being calculated or what is occurring behind the scenes.</a:t>
            </a:r>
          </a:p>
          <a:p>
            <a:r>
              <a:rPr lang="en-US" sz="1100" b="0" i="0" u="none" strike="noStrike" cap="none">
                <a:solidFill>
                  <a:srgbClr val="000000"/>
                </a:solidFill>
                <a:effectLst/>
                <a:latin typeface="Arial"/>
                <a:ea typeface="Arial"/>
                <a:cs typeface="Arial"/>
                <a:sym typeface="Arial"/>
              </a:rPr>
              <a:t>Be conversational and engaging. Make eye contact with individuals as you speak. Ask pertinent and relevant questions when possible.</a:t>
            </a:r>
          </a:p>
          <a:p>
            <a:r>
              <a:rPr lang="en-US" sz="1100" b="0" i="0" u="none" strike="noStrike" cap="none">
                <a:solidFill>
                  <a:srgbClr val="000000"/>
                </a:solidFill>
                <a:effectLst/>
                <a:latin typeface="Arial"/>
                <a:ea typeface="Arial"/>
                <a:cs typeface="Arial"/>
                <a:sym typeface="Arial"/>
              </a:rPr>
              <a:t>Pause after asking questions or introducing a new concept or terminology to allow the attendee to process the question/concept.</a:t>
            </a:r>
          </a:p>
          <a:p>
            <a:r>
              <a:rPr lang="en-US" sz="1100" b="0" i="0" u="none" strike="noStrike" cap="none">
                <a:solidFill>
                  <a:srgbClr val="000000"/>
                </a:solidFill>
                <a:effectLst/>
                <a:latin typeface="Arial"/>
                <a:ea typeface="Arial"/>
                <a:cs typeface="Arial"/>
                <a:sym typeface="Arial"/>
              </a:rPr>
              <a:t>Repeat attendee questions to ensure everyone (including your virtual audience) heard the question before you respond.</a:t>
            </a:r>
          </a:p>
          <a:p>
            <a:r>
              <a:rPr lang="en-US" sz="1100" b="0" i="0" u="none" strike="noStrike" cap="none">
                <a:solidFill>
                  <a:srgbClr val="000000"/>
                </a:solidFill>
                <a:effectLst/>
                <a:latin typeface="Arial"/>
                <a:ea typeface="Arial"/>
                <a:cs typeface="Arial"/>
                <a:sym typeface="Arial"/>
              </a:rPr>
              <a:t>Always have your materials (PPT, documents, reports) on a flash drive for backup.</a:t>
            </a:r>
          </a:p>
          <a:p>
            <a:r>
              <a:rPr lang="en-US" sz="1100" b="0" i="0" u="none" strike="noStrike" cap="none">
                <a:solidFill>
                  <a:srgbClr val="000000"/>
                </a:solidFill>
                <a:effectLst/>
                <a:latin typeface="Arial"/>
                <a:ea typeface="Arial"/>
                <a:cs typeface="Arial"/>
                <a:sym typeface="Arial"/>
              </a:rPr>
              <a:t>Become familiar with your physical and virtual presentation room before you record or present your session. Knowing the environment helps settle nerves.</a:t>
            </a:r>
          </a:p>
          <a:p>
            <a:r>
              <a:rPr lang="en-US" sz="1100" b="0" i="0" u="none" strike="noStrike" cap="none">
                <a:solidFill>
                  <a:srgbClr val="000000"/>
                </a:solidFill>
                <a:effectLst/>
                <a:latin typeface="Arial"/>
                <a:ea typeface="Arial"/>
                <a:cs typeface="Arial"/>
                <a:sym typeface="Arial"/>
              </a:rPr>
              <a:t>Never eat food or chew gum during your session. If you need to drink water during your session, do so quietly.</a:t>
            </a:r>
          </a:p>
          <a:p>
            <a:r>
              <a:rPr lang="en-US" sz="1100" b="0" i="0" u="none" strike="noStrike" cap="none">
                <a:solidFill>
                  <a:srgbClr val="000000"/>
                </a:solidFill>
                <a:effectLst/>
                <a:latin typeface="Arial"/>
                <a:ea typeface="Arial"/>
                <a:cs typeface="Arial"/>
                <a:sym typeface="Arial"/>
              </a:rPr>
              <a:t>Dress professionally. Plain-colored shirts without patterns/stripes tend to display well on remote sites.</a:t>
            </a:r>
          </a:p>
          <a:p>
            <a:r>
              <a:rPr lang="en-US" sz="1100" b="0" i="0" u="none" strike="noStrike" cap="none">
                <a:solidFill>
                  <a:srgbClr val="000000"/>
                </a:solidFill>
                <a:effectLst/>
                <a:latin typeface="Arial"/>
                <a:ea typeface="Arial"/>
                <a:cs typeface="Arial"/>
                <a:sym typeface="Arial"/>
              </a:rPr>
              <a:t>A colleague will be in your presentation room for technical support and moderation. If they know your topic, that’s a bonus and you can call on them as a resource (but only if you really need to, remember it’s your presentation).</a:t>
            </a:r>
          </a:p>
          <a:p>
            <a:r>
              <a:rPr lang="en-US" sz="1100" b="0" i="0" u="none" strike="noStrike" cap="none">
                <a:solidFill>
                  <a:srgbClr val="000000"/>
                </a:solidFill>
                <a:effectLst/>
                <a:latin typeface="Arial"/>
                <a:ea typeface="Arial"/>
                <a:cs typeface="Arial"/>
                <a:sym typeface="Arial"/>
              </a:rPr>
              <a:t>When possible, engage learners by asking them to share their thoughts and experiences about the topic. Use open-ended questions to get their feedback.</a:t>
            </a:r>
          </a:p>
          <a:p>
            <a:r>
              <a:rPr lang="en-US" sz="1100" b="0" i="0" u="none" strike="noStrike" cap="none">
                <a:solidFill>
                  <a:srgbClr val="000000"/>
                </a:solidFill>
                <a:effectLst/>
                <a:latin typeface="Arial"/>
                <a:ea typeface="Arial"/>
                <a:cs typeface="Arial"/>
                <a:sym typeface="Arial"/>
              </a:rPr>
              <a:t>If someone asks a question you don’t know the answer to, that’s okay, but be willing to perhaps work with them to find the solution (after the session).</a:t>
            </a:r>
            <a:br>
              <a:rPr lang="en-US" sz="1100" b="0" i="0" u="none" strike="noStrike" cap="none">
                <a:solidFill>
                  <a:srgbClr val="000000"/>
                </a:solidFill>
                <a:effectLst/>
                <a:latin typeface="Arial"/>
                <a:ea typeface="Arial"/>
                <a:cs typeface="Arial"/>
                <a:sym typeface="Arial"/>
              </a:rPr>
            </a:br>
            <a:endParaRPr lang="en-US" sz="1100" b="0" i="0" u="none" strike="noStrike" cap="none">
              <a:solidFill>
                <a:srgbClr val="000000"/>
              </a:solidFill>
              <a:effectLst/>
              <a:latin typeface="Arial"/>
              <a:ea typeface="Arial"/>
              <a:cs typeface="Arial"/>
              <a:sym typeface="Arial"/>
            </a:endParaRPr>
          </a:p>
          <a:p>
            <a:pPr marL="139700" indent="0">
              <a:buNone/>
            </a:pPr>
            <a:r>
              <a:rPr lang="en-US" sz="1100" b="1" i="0" u="none" strike="noStrike" cap="none">
                <a:solidFill>
                  <a:srgbClr val="000000"/>
                </a:solidFill>
                <a:effectLst/>
                <a:latin typeface="Arial"/>
                <a:ea typeface="Arial"/>
                <a:cs typeface="Arial"/>
                <a:sym typeface="Arial"/>
              </a:rPr>
              <a:t>BONUS</a:t>
            </a:r>
          </a:p>
          <a:p>
            <a:r>
              <a:rPr lang="en-US" sz="1100" b="0" i="0" u="none" strike="noStrike" cap="none">
                <a:solidFill>
                  <a:srgbClr val="000000"/>
                </a:solidFill>
                <a:effectLst/>
                <a:latin typeface="Arial"/>
                <a:ea typeface="Arial"/>
                <a:cs typeface="Arial"/>
                <a:sym typeface="Arial"/>
              </a:rPr>
              <a:t>Smile and enjoy yourself – even if your audience cannot see you, it will come through in your presentation!</a:t>
            </a:r>
          </a:p>
          <a:p>
            <a:endParaRPr lang="en-US"/>
          </a:p>
        </p:txBody>
      </p:sp>
      <p:sp>
        <p:nvSpPr>
          <p:cNvPr id="4" name="Slide Number Placeholder 3"/>
          <p:cNvSpPr>
            <a:spLocks noGrp="1"/>
          </p:cNvSpPr>
          <p:nvPr>
            <p:ph type="sldNum" sz="quarter" idx="10"/>
          </p:nvPr>
        </p:nvSpPr>
        <p:spPr/>
        <p:txBody>
          <a:bodyPr/>
          <a:lstStyle/>
          <a:p>
            <a:fld id="{F8C12C44-9B24-4AD4-B315-3FB4531284BB}" type="slidenum">
              <a:rPr lang="en-US" smtClean="0"/>
              <a:t>3</a:t>
            </a:fld>
            <a:endParaRPr lang="en-US"/>
          </a:p>
        </p:txBody>
      </p:sp>
    </p:spTree>
    <p:extLst>
      <p:ext uri="{BB962C8B-B14F-4D97-AF65-F5344CB8AC3E}">
        <p14:creationId xmlns:p14="http://schemas.microsoft.com/office/powerpoint/2010/main" val="3799691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latin typeface="+mj-lt"/>
              </a:rPr>
              <a:t>Notes— </a:t>
            </a:r>
            <a:r>
              <a:rPr lang="en-US" sz="1200">
                <a:solidFill>
                  <a:schemeClr val="tx1"/>
                </a:solidFill>
                <a:latin typeface="+mj-lt"/>
                <a:cs typeface="arial" panose="02010803020104030203" pitchFamily="2" charset="-79"/>
              </a:rPr>
              <a:t>Remove</a:t>
            </a:r>
            <a:r>
              <a:rPr lang="en-US" sz="1200" baseline="0">
                <a:solidFill>
                  <a:schemeClr val="tx1"/>
                </a:solidFill>
                <a:latin typeface="+mj-lt"/>
                <a:cs typeface="arial" panose="02010803020104030203" pitchFamily="2" charset="-79"/>
              </a:rPr>
              <a:t> this slide from your presentation before publishing your PPT.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a:latin typeface="+mj-lt"/>
            </a:endParaRPr>
          </a:p>
          <a:p>
            <a:pPr lvl="1" algn="l"/>
            <a:r>
              <a:rPr lang="en-US" sz="1200" baseline="0">
                <a:solidFill>
                  <a:schemeClr val="tx1"/>
                </a:solidFill>
                <a:latin typeface="+mj-lt"/>
                <a:cs typeface="arial" panose="02010803020104030203" pitchFamily="2" charset="-79"/>
              </a:rPr>
              <a:t>Attendees may appreciate having materials they can refer to during your session.</a:t>
            </a:r>
          </a:p>
          <a:p>
            <a:pPr lvl="1" algn="l"/>
            <a:r>
              <a:rPr lang="en-US" sz="1200" baseline="0">
                <a:solidFill>
                  <a:schemeClr val="tx1"/>
                </a:solidFill>
                <a:latin typeface="+mj-lt"/>
                <a:cs typeface="arial" panose="02010803020104030203" pitchFamily="2" charset="-79"/>
              </a:rPr>
              <a:t>Use the handouts template if you have additional information to provide that’s not in your PPT.</a:t>
            </a:r>
          </a:p>
          <a:p>
            <a:pPr marL="139700" indent="0">
              <a:buNone/>
            </a:pPr>
            <a:endParaRPr lang="en-US"/>
          </a:p>
        </p:txBody>
      </p:sp>
      <p:sp>
        <p:nvSpPr>
          <p:cNvPr id="4" name="Slide Number Placeholder 3"/>
          <p:cNvSpPr>
            <a:spLocks noGrp="1"/>
          </p:cNvSpPr>
          <p:nvPr>
            <p:ph type="sldNum" sz="quarter" idx="10"/>
          </p:nvPr>
        </p:nvSpPr>
        <p:spPr/>
        <p:txBody>
          <a:bodyPr/>
          <a:lstStyle/>
          <a:p>
            <a:fld id="{F8C12C44-9B24-4AD4-B315-3FB4531284BB}" type="slidenum">
              <a:rPr lang="en-US" smtClean="0"/>
              <a:t>4</a:t>
            </a:fld>
            <a:endParaRPr lang="en-US"/>
          </a:p>
        </p:txBody>
      </p:sp>
    </p:spTree>
    <p:extLst>
      <p:ext uri="{BB962C8B-B14F-4D97-AF65-F5344CB8AC3E}">
        <p14:creationId xmlns:p14="http://schemas.microsoft.com/office/powerpoint/2010/main" val="1344319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This is your introduction slide. Be sure to update it with your information. To change the photo, simply right click on the image, select ‘change picture’ and look for a photo of yourself to include.</a:t>
            </a:r>
          </a:p>
        </p:txBody>
      </p:sp>
    </p:spTree>
    <p:extLst>
      <p:ext uri="{BB962C8B-B14F-4D97-AF65-F5344CB8AC3E}">
        <p14:creationId xmlns:p14="http://schemas.microsoft.com/office/powerpoint/2010/main" val="3057293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a:latin typeface="+mj-lt"/>
              </a:rPr>
              <a:t>Use this slide to provide</a:t>
            </a:r>
            <a:r>
              <a:rPr lang="en-US" b="1" baseline="0">
                <a:latin typeface="+mj-lt"/>
              </a:rPr>
              <a:t> the name of the WSIPC Guide you are using in this session.</a:t>
            </a:r>
          </a:p>
          <a:p>
            <a:pPr marL="0" marR="0" indent="0" algn="l" defTabSz="914400" rtl="0" eaLnBrk="1" fontAlgn="auto" latinLnBrk="0" hangingPunct="1">
              <a:lnSpc>
                <a:spcPct val="100000"/>
              </a:lnSpc>
              <a:spcBef>
                <a:spcPts val="0"/>
              </a:spcBef>
              <a:spcAft>
                <a:spcPts val="0"/>
              </a:spcAft>
              <a:buClrTx/>
              <a:buSzTx/>
              <a:buFontTx/>
              <a:buNone/>
              <a:tabLst/>
              <a:defRPr/>
            </a:pPr>
            <a:r>
              <a:rPr lang="en-US" b="1">
                <a:latin typeface="+mj-lt"/>
              </a:rPr>
              <a:t>Remove this slide</a:t>
            </a:r>
            <a:r>
              <a:rPr lang="en-US" b="1" baseline="0">
                <a:latin typeface="+mj-lt"/>
              </a:rPr>
              <a:t> if you are not referencing any WSIPC Guides during your session.</a:t>
            </a:r>
            <a:endParaRPr lang="en-US" sz="1200" b="1">
              <a:solidFill>
                <a:schemeClr val="tx1"/>
              </a:solidFill>
              <a:latin typeface="+mj-lt"/>
              <a:cs typeface="arial" panose="02010803020104030203" pitchFamily="2" charset="-79"/>
            </a:endParaRPr>
          </a:p>
          <a:p>
            <a:endParaRPr lang="en-US"/>
          </a:p>
        </p:txBody>
      </p:sp>
      <p:sp>
        <p:nvSpPr>
          <p:cNvPr id="4" name="Slide Number Placeholder 3"/>
          <p:cNvSpPr>
            <a:spLocks noGrp="1"/>
          </p:cNvSpPr>
          <p:nvPr>
            <p:ph type="sldNum" sz="quarter" idx="10"/>
          </p:nvPr>
        </p:nvSpPr>
        <p:spPr/>
        <p:txBody>
          <a:bodyPr/>
          <a:lstStyle/>
          <a:p>
            <a:fld id="{F8C12C44-9B24-4AD4-B315-3FB4531284BB}" type="slidenum">
              <a:rPr lang="en-US" smtClean="0"/>
              <a:t>6</a:t>
            </a:fld>
            <a:endParaRPr lang="en-US"/>
          </a:p>
        </p:txBody>
      </p:sp>
    </p:spTree>
    <p:extLst>
      <p:ext uri="{BB962C8B-B14F-4D97-AF65-F5344CB8AC3E}">
        <p14:creationId xmlns:p14="http://schemas.microsoft.com/office/powerpoint/2010/main" val="2745438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a:t>Remove this slide</a:t>
            </a:r>
            <a:r>
              <a:rPr lang="en-US" b="1" baseline="0"/>
              <a:t> if you are not referencing any WSIPC Guides during your session.</a:t>
            </a:r>
            <a:endParaRPr lang="en-US" sz="1200" b="1">
              <a:solidFill>
                <a:schemeClr val="tx1"/>
              </a:solidFill>
              <a:latin typeface="+mn-lt"/>
              <a:cs typeface="arial" panose="02010803020104030203" pitchFamily="2" charset="-79"/>
            </a:endParaRPr>
          </a:p>
          <a:p>
            <a:endParaRPr lang="en-US"/>
          </a:p>
        </p:txBody>
      </p:sp>
      <p:sp>
        <p:nvSpPr>
          <p:cNvPr id="4" name="Slide Number Placeholder 3"/>
          <p:cNvSpPr>
            <a:spLocks noGrp="1"/>
          </p:cNvSpPr>
          <p:nvPr>
            <p:ph type="sldNum" sz="quarter" idx="10"/>
          </p:nvPr>
        </p:nvSpPr>
        <p:spPr/>
        <p:txBody>
          <a:bodyPr/>
          <a:lstStyle/>
          <a:p>
            <a:fld id="{F8C12C44-9B24-4AD4-B315-3FB4531284BB}" type="slidenum">
              <a:rPr lang="en-US" smtClean="0"/>
              <a:t>7</a:t>
            </a:fld>
            <a:endParaRPr lang="en-US"/>
          </a:p>
        </p:txBody>
      </p:sp>
    </p:spTree>
    <p:extLst>
      <p:ext uri="{BB962C8B-B14F-4D97-AF65-F5344CB8AC3E}">
        <p14:creationId xmlns:p14="http://schemas.microsoft.com/office/powerpoint/2010/main" val="2803497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a:t>Use this slide to provide</a:t>
            </a:r>
            <a:r>
              <a:rPr lang="en-US" b="1" baseline="0"/>
              <a:t> information about accessing Help Center &amp; PDC.</a:t>
            </a:r>
          </a:p>
          <a:p>
            <a:pPr marL="0" marR="0" indent="0" algn="l" defTabSz="914400" rtl="0" eaLnBrk="1" fontAlgn="auto" latinLnBrk="0" hangingPunct="1">
              <a:lnSpc>
                <a:spcPct val="100000"/>
              </a:lnSpc>
              <a:spcBef>
                <a:spcPts val="0"/>
              </a:spcBef>
              <a:spcAft>
                <a:spcPts val="0"/>
              </a:spcAft>
              <a:buClrTx/>
              <a:buSzTx/>
              <a:buFontTx/>
              <a:buNone/>
              <a:tabLst/>
              <a:defRPr/>
            </a:pPr>
            <a:r>
              <a:rPr lang="en-US" b="1"/>
              <a:t>Remove this slide</a:t>
            </a:r>
            <a:r>
              <a:rPr lang="en-US" b="1" baseline="0"/>
              <a:t> if you are not presenting a Qmlativ session.</a:t>
            </a:r>
            <a:endParaRPr lang="en-US" sz="1200" b="1">
              <a:solidFill>
                <a:schemeClr val="tx1"/>
              </a:solidFill>
              <a:latin typeface="+mn-lt"/>
              <a:cs typeface="arial" panose="02010803020104030203" pitchFamily="2" charset="-79"/>
            </a:endParaRPr>
          </a:p>
          <a:p>
            <a:endParaRPr lang="en-US"/>
          </a:p>
        </p:txBody>
      </p:sp>
      <p:sp>
        <p:nvSpPr>
          <p:cNvPr id="4" name="Slide Number Placeholder 3"/>
          <p:cNvSpPr>
            <a:spLocks noGrp="1"/>
          </p:cNvSpPr>
          <p:nvPr>
            <p:ph type="sldNum" sz="quarter" idx="10"/>
          </p:nvPr>
        </p:nvSpPr>
        <p:spPr/>
        <p:txBody>
          <a:bodyPr/>
          <a:lstStyle/>
          <a:p>
            <a:fld id="{F8C12C44-9B24-4AD4-B315-3FB4531284BB}" type="slidenum">
              <a:rPr lang="en-US" smtClean="0"/>
              <a:t>8</a:t>
            </a:fld>
            <a:endParaRPr lang="en-US"/>
          </a:p>
        </p:txBody>
      </p:sp>
    </p:spTree>
    <p:extLst>
      <p:ext uri="{BB962C8B-B14F-4D97-AF65-F5344CB8AC3E}">
        <p14:creationId xmlns:p14="http://schemas.microsoft.com/office/powerpoint/2010/main" val="2625032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a:t>Use this slide to provide</a:t>
            </a:r>
            <a:r>
              <a:rPr lang="en-US" b="1" baseline="0"/>
              <a:t> the name of the handout you are using in this session.</a:t>
            </a:r>
          </a:p>
          <a:p>
            <a:pPr marL="0" marR="0" indent="0" algn="l" defTabSz="914400" rtl="0" eaLnBrk="1" fontAlgn="auto" latinLnBrk="0" hangingPunct="1">
              <a:lnSpc>
                <a:spcPct val="100000"/>
              </a:lnSpc>
              <a:spcBef>
                <a:spcPts val="0"/>
              </a:spcBef>
              <a:spcAft>
                <a:spcPts val="0"/>
              </a:spcAft>
              <a:buClrTx/>
              <a:buSzTx/>
              <a:buFontTx/>
              <a:buNone/>
              <a:tabLst/>
              <a:defRPr/>
            </a:pPr>
            <a:r>
              <a:rPr lang="en-US" b="1"/>
              <a:t>Remove this slide</a:t>
            </a:r>
            <a:r>
              <a:rPr lang="en-US" b="1" baseline="0"/>
              <a:t> if you are not referencing any handouts during your session.</a:t>
            </a:r>
            <a:endParaRPr lang="en-US" sz="1200" b="1">
              <a:solidFill>
                <a:schemeClr val="tx1"/>
              </a:solidFill>
              <a:latin typeface="+mn-lt"/>
              <a:cs typeface="arial" panose="02010803020104030203" pitchFamily="2" charset="-79"/>
            </a:endParaRPr>
          </a:p>
          <a:p>
            <a:endParaRPr lang="en-US"/>
          </a:p>
        </p:txBody>
      </p:sp>
      <p:sp>
        <p:nvSpPr>
          <p:cNvPr id="4" name="Slide Number Placeholder 3"/>
          <p:cNvSpPr>
            <a:spLocks noGrp="1"/>
          </p:cNvSpPr>
          <p:nvPr>
            <p:ph type="sldNum" sz="quarter" idx="10"/>
          </p:nvPr>
        </p:nvSpPr>
        <p:spPr/>
        <p:txBody>
          <a:bodyPr/>
          <a:lstStyle/>
          <a:p>
            <a:fld id="{F8C12C44-9B24-4AD4-B315-3FB4531284BB}" type="slidenum">
              <a:rPr lang="en-US" smtClean="0"/>
              <a:t>9</a:t>
            </a:fld>
            <a:endParaRPr lang="en-US"/>
          </a:p>
        </p:txBody>
      </p:sp>
    </p:spTree>
    <p:extLst>
      <p:ext uri="{BB962C8B-B14F-4D97-AF65-F5344CB8AC3E}">
        <p14:creationId xmlns:p14="http://schemas.microsoft.com/office/powerpoint/2010/main" val="32255452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_Logo RIght">
    <p:spTree>
      <p:nvGrpSpPr>
        <p:cNvPr id="1" name=""/>
        <p:cNvGrpSpPr/>
        <p:nvPr/>
      </p:nvGrpSpPr>
      <p:grpSpPr>
        <a:xfrm>
          <a:off x="0" y="0"/>
          <a:ext cx="0" cy="0"/>
          <a:chOff x="0" y="0"/>
          <a:chExt cx="0" cy="0"/>
        </a:xfrm>
      </p:grpSpPr>
      <p:sp>
        <p:nvSpPr>
          <p:cNvPr id="10" name="Google Shape;73;p14">
            <a:extLst>
              <a:ext uri="{FF2B5EF4-FFF2-40B4-BE49-F238E27FC236}">
                <a16:creationId xmlns:a16="http://schemas.microsoft.com/office/drawing/2014/main" id="{BC683072-4386-5742-8191-0242760DF154}"/>
              </a:ext>
            </a:extLst>
          </p:cNvPr>
          <p:cNvSpPr/>
          <p:nvPr userDrawn="1"/>
        </p:nvSpPr>
        <p:spPr>
          <a:xfrm>
            <a:off x="0" y="1"/>
            <a:ext cx="9144000" cy="1005840"/>
          </a:xfrm>
          <a:prstGeom prst="rect">
            <a:avLst/>
          </a:prstGeom>
          <a:solidFill>
            <a:srgbClr val="00A7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1224FAE0-AE5B-E14C-987B-C45A990ADF7A}"/>
              </a:ext>
            </a:extLst>
          </p:cNvPr>
          <p:cNvSpPr>
            <a:spLocks noGrp="1"/>
          </p:cNvSpPr>
          <p:nvPr>
            <p:ph type="title"/>
          </p:nvPr>
        </p:nvSpPr>
        <p:spPr>
          <a:xfrm>
            <a:off x="1388175" y="11544"/>
            <a:ext cx="7665033" cy="982629"/>
          </a:xfrm>
          <a:prstGeom prst="rect">
            <a:avLst/>
          </a:prstGeo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ABD2F252-8F03-A64F-95A6-48BD41F41FF0}"/>
              </a:ext>
            </a:extLst>
          </p:cNvPr>
          <p:cNvSpPr>
            <a:spLocks noGrp="1"/>
          </p:cNvSpPr>
          <p:nvPr>
            <p:ph idx="1"/>
          </p:nvPr>
        </p:nvSpPr>
        <p:spPr>
          <a:xfrm>
            <a:off x="628650" y="1064156"/>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2507182D-F28A-BA44-A6D1-CCDED341AF9B}"/>
              </a:ext>
            </a:extLst>
          </p:cNvPr>
          <p:cNvPicPr>
            <a:picLocks noChangeAspect="1"/>
          </p:cNvPicPr>
          <p:nvPr userDrawn="1"/>
        </p:nvPicPr>
        <p:blipFill>
          <a:blip r:embed="rId2">
            <a:biLevel thresh="25000"/>
          </a:blip>
          <a:stretch>
            <a:fillRect/>
          </a:stretch>
        </p:blipFill>
        <p:spPr>
          <a:xfrm>
            <a:off x="109981" y="122403"/>
            <a:ext cx="1168213" cy="746601"/>
          </a:xfrm>
          <a:prstGeom prst="rect">
            <a:avLst/>
          </a:prstGeom>
        </p:spPr>
      </p:pic>
    </p:spTree>
    <p:extLst>
      <p:ext uri="{BB962C8B-B14F-4D97-AF65-F5344CB8AC3E}">
        <p14:creationId xmlns:p14="http://schemas.microsoft.com/office/powerpoint/2010/main" val="2932534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_Logo Right">
    <p:spTree>
      <p:nvGrpSpPr>
        <p:cNvPr id="1" name=""/>
        <p:cNvGrpSpPr/>
        <p:nvPr/>
      </p:nvGrpSpPr>
      <p:grpSpPr>
        <a:xfrm>
          <a:off x="0" y="0"/>
          <a:ext cx="0" cy="0"/>
          <a:chOff x="0" y="0"/>
          <a:chExt cx="0" cy="0"/>
        </a:xfrm>
      </p:grpSpPr>
      <p:sp>
        <p:nvSpPr>
          <p:cNvPr id="15" name="Google Shape;73;p14">
            <a:extLst>
              <a:ext uri="{FF2B5EF4-FFF2-40B4-BE49-F238E27FC236}">
                <a16:creationId xmlns:a16="http://schemas.microsoft.com/office/drawing/2014/main" id="{AB5E56B4-42BF-C94E-84AC-ECE92A73DA92}"/>
              </a:ext>
            </a:extLst>
          </p:cNvPr>
          <p:cNvSpPr/>
          <p:nvPr userDrawn="1"/>
        </p:nvSpPr>
        <p:spPr>
          <a:xfrm>
            <a:off x="0" y="1"/>
            <a:ext cx="9144000" cy="1005840"/>
          </a:xfrm>
          <a:prstGeom prst="rect">
            <a:avLst/>
          </a:prstGeom>
          <a:solidFill>
            <a:srgbClr val="00A7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Content Placeholder 2">
            <a:extLst>
              <a:ext uri="{FF2B5EF4-FFF2-40B4-BE49-F238E27FC236}">
                <a16:creationId xmlns:a16="http://schemas.microsoft.com/office/drawing/2014/main" id="{8A1EB1AA-7616-B44B-A10A-93030B799218}"/>
              </a:ext>
            </a:extLst>
          </p:cNvPr>
          <p:cNvSpPr>
            <a:spLocks noGrp="1"/>
          </p:cNvSpPr>
          <p:nvPr>
            <p:ph sz="half" idx="1"/>
          </p:nvPr>
        </p:nvSpPr>
        <p:spPr>
          <a:xfrm>
            <a:off x="628650" y="1070131"/>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236155-69A5-8043-9896-33F6CFE83D41}"/>
              </a:ext>
            </a:extLst>
          </p:cNvPr>
          <p:cNvSpPr>
            <a:spLocks noGrp="1"/>
          </p:cNvSpPr>
          <p:nvPr>
            <p:ph sz="half" idx="2"/>
          </p:nvPr>
        </p:nvSpPr>
        <p:spPr>
          <a:xfrm>
            <a:off x="4629150" y="1070131"/>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44B01388-A2B5-B797-BA26-B177DD86AC4E}"/>
              </a:ext>
            </a:extLst>
          </p:cNvPr>
          <p:cNvSpPr>
            <a:spLocks noGrp="1"/>
          </p:cNvSpPr>
          <p:nvPr>
            <p:ph type="title"/>
          </p:nvPr>
        </p:nvSpPr>
        <p:spPr>
          <a:xfrm>
            <a:off x="1388175" y="11544"/>
            <a:ext cx="7665033" cy="982629"/>
          </a:xfrm>
          <a:prstGeom prst="rect">
            <a:avLst/>
          </a:prstGeom>
        </p:spPr>
        <p:txBody>
          <a:bodyPr/>
          <a:lstStyle>
            <a:lvl1pPr>
              <a:defRPr>
                <a:solidFill>
                  <a:schemeClr val="bg1"/>
                </a:solidFill>
              </a:defRPr>
            </a:lvl1pPr>
          </a:lstStyle>
          <a:p>
            <a:r>
              <a:rPr lang="en-US"/>
              <a:t>Click to edit Master title style</a:t>
            </a:r>
          </a:p>
        </p:txBody>
      </p:sp>
      <p:pic>
        <p:nvPicPr>
          <p:cNvPr id="7" name="Picture 6">
            <a:extLst>
              <a:ext uri="{FF2B5EF4-FFF2-40B4-BE49-F238E27FC236}">
                <a16:creationId xmlns:a16="http://schemas.microsoft.com/office/drawing/2014/main" id="{F85DE206-798B-8BF1-AE6F-9C952B083687}"/>
              </a:ext>
            </a:extLst>
          </p:cNvPr>
          <p:cNvPicPr>
            <a:picLocks noChangeAspect="1"/>
          </p:cNvPicPr>
          <p:nvPr userDrawn="1"/>
        </p:nvPicPr>
        <p:blipFill>
          <a:blip r:embed="rId2">
            <a:biLevel thresh="25000"/>
          </a:blip>
          <a:stretch>
            <a:fillRect/>
          </a:stretch>
        </p:blipFill>
        <p:spPr>
          <a:xfrm>
            <a:off x="109981" y="122403"/>
            <a:ext cx="1168213" cy="746601"/>
          </a:xfrm>
          <a:prstGeom prst="rect">
            <a:avLst/>
          </a:prstGeom>
        </p:spPr>
      </p:pic>
    </p:spTree>
    <p:extLst>
      <p:ext uri="{BB962C8B-B14F-4D97-AF65-F5344CB8AC3E}">
        <p14:creationId xmlns:p14="http://schemas.microsoft.com/office/powerpoint/2010/main" val="4045634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ree Content_Logo Right">
    <p:spTree>
      <p:nvGrpSpPr>
        <p:cNvPr id="1" name=""/>
        <p:cNvGrpSpPr/>
        <p:nvPr/>
      </p:nvGrpSpPr>
      <p:grpSpPr>
        <a:xfrm>
          <a:off x="0" y="0"/>
          <a:ext cx="0" cy="0"/>
          <a:chOff x="0" y="0"/>
          <a:chExt cx="0" cy="0"/>
        </a:xfrm>
      </p:grpSpPr>
      <p:sp>
        <p:nvSpPr>
          <p:cNvPr id="19" name="Google Shape;73;p14">
            <a:extLst>
              <a:ext uri="{FF2B5EF4-FFF2-40B4-BE49-F238E27FC236}">
                <a16:creationId xmlns:a16="http://schemas.microsoft.com/office/drawing/2014/main" id="{954BA275-F2D3-F043-A117-221AD4BC83E3}"/>
              </a:ext>
            </a:extLst>
          </p:cNvPr>
          <p:cNvSpPr/>
          <p:nvPr userDrawn="1"/>
        </p:nvSpPr>
        <p:spPr>
          <a:xfrm>
            <a:off x="0" y="1"/>
            <a:ext cx="9144000" cy="1005840"/>
          </a:xfrm>
          <a:prstGeom prst="rect">
            <a:avLst/>
          </a:prstGeom>
          <a:solidFill>
            <a:srgbClr val="00A7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Content Placeholder 2">
            <a:extLst>
              <a:ext uri="{FF2B5EF4-FFF2-40B4-BE49-F238E27FC236}">
                <a16:creationId xmlns:a16="http://schemas.microsoft.com/office/drawing/2014/main" id="{8A1EB1AA-7616-B44B-A10A-93030B799218}"/>
              </a:ext>
            </a:extLst>
          </p:cNvPr>
          <p:cNvSpPr>
            <a:spLocks noGrp="1"/>
          </p:cNvSpPr>
          <p:nvPr>
            <p:ph sz="half" idx="1"/>
          </p:nvPr>
        </p:nvSpPr>
        <p:spPr>
          <a:xfrm>
            <a:off x="628650" y="1064155"/>
            <a:ext cx="2517962" cy="3263504"/>
          </a:xfrm>
          <a:prstGeom prst="rect">
            <a:avLst/>
          </a:prstGeom>
        </p:spPr>
        <p:txBody>
          <a:bodyPr/>
          <a:lstStyle>
            <a:lvl1pPr>
              <a:defRPr sz="2300" baseline="0"/>
            </a:lvl1pPr>
            <a:lvl2pPr>
              <a:defRPr sz="2100" baseline="0"/>
            </a:lvl2pPr>
            <a:lvl4pPr>
              <a:defRPr sz="1700" baseline="0"/>
            </a:lvl4pPr>
            <a:lvl5pPr>
              <a:defRPr sz="14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9052A280-A726-4441-9A45-EEA42E7EB1DF}"/>
              </a:ext>
            </a:extLst>
          </p:cNvPr>
          <p:cNvSpPr>
            <a:spLocks noGrp="1"/>
          </p:cNvSpPr>
          <p:nvPr>
            <p:ph sz="half" idx="10"/>
          </p:nvPr>
        </p:nvSpPr>
        <p:spPr>
          <a:xfrm>
            <a:off x="3313019" y="1064155"/>
            <a:ext cx="2517962" cy="3263504"/>
          </a:xfrm>
          <a:prstGeom prst="rect">
            <a:avLst/>
          </a:prstGeom>
        </p:spPr>
        <p:txBody>
          <a:bodyPr/>
          <a:lstStyle>
            <a:lvl1pPr>
              <a:defRPr sz="2300" baseline="0"/>
            </a:lvl1pPr>
            <a:lvl2pPr>
              <a:defRPr sz="2100" baseline="0"/>
            </a:lvl2pPr>
            <a:lvl4pPr>
              <a:defRPr sz="1700" baseline="0"/>
            </a:lvl4pPr>
            <a:lvl5pPr>
              <a:defRPr sz="14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D509DCE9-550E-BD44-B69D-8063EA228ABA}"/>
              </a:ext>
            </a:extLst>
          </p:cNvPr>
          <p:cNvSpPr>
            <a:spLocks noGrp="1"/>
          </p:cNvSpPr>
          <p:nvPr>
            <p:ph sz="half" idx="11"/>
          </p:nvPr>
        </p:nvSpPr>
        <p:spPr>
          <a:xfrm>
            <a:off x="5997388" y="1064155"/>
            <a:ext cx="2517962" cy="3263504"/>
          </a:xfrm>
          <a:prstGeom prst="rect">
            <a:avLst/>
          </a:prstGeom>
        </p:spPr>
        <p:txBody>
          <a:bodyPr/>
          <a:lstStyle>
            <a:lvl1pPr>
              <a:defRPr sz="2300" baseline="0"/>
            </a:lvl1pPr>
            <a:lvl2pPr>
              <a:defRPr sz="2100" baseline="0"/>
            </a:lvl2pPr>
            <a:lvl4pPr>
              <a:defRPr sz="1700" baseline="0"/>
            </a:lvl4pPr>
            <a:lvl5pPr>
              <a:defRPr sz="14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a:extLst>
              <a:ext uri="{FF2B5EF4-FFF2-40B4-BE49-F238E27FC236}">
                <a16:creationId xmlns:a16="http://schemas.microsoft.com/office/drawing/2014/main" id="{30EC195C-EE16-F860-899A-141AC83EBF7F}"/>
              </a:ext>
            </a:extLst>
          </p:cNvPr>
          <p:cNvSpPr>
            <a:spLocks noGrp="1"/>
          </p:cNvSpPr>
          <p:nvPr>
            <p:ph type="title"/>
          </p:nvPr>
        </p:nvSpPr>
        <p:spPr>
          <a:xfrm>
            <a:off x="1388175" y="11544"/>
            <a:ext cx="7665033" cy="982629"/>
          </a:xfrm>
          <a:prstGeom prst="rect">
            <a:avLst/>
          </a:prstGeom>
        </p:spPr>
        <p:txBody>
          <a:bodyPr/>
          <a:lstStyle>
            <a:lvl1pPr>
              <a:defRPr>
                <a:solidFill>
                  <a:schemeClr val="bg1"/>
                </a:solidFill>
              </a:defRPr>
            </a:lvl1pPr>
          </a:lstStyle>
          <a:p>
            <a:r>
              <a:rPr lang="en-US"/>
              <a:t>Click to edit Master title style</a:t>
            </a:r>
          </a:p>
        </p:txBody>
      </p:sp>
      <p:pic>
        <p:nvPicPr>
          <p:cNvPr id="6" name="Picture 5">
            <a:extLst>
              <a:ext uri="{FF2B5EF4-FFF2-40B4-BE49-F238E27FC236}">
                <a16:creationId xmlns:a16="http://schemas.microsoft.com/office/drawing/2014/main" id="{21AD97B8-5952-7AA7-AEFC-F82C5A446418}"/>
              </a:ext>
            </a:extLst>
          </p:cNvPr>
          <p:cNvPicPr>
            <a:picLocks noChangeAspect="1"/>
          </p:cNvPicPr>
          <p:nvPr userDrawn="1"/>
        </p:nvPicPr>
        <p:blipFill>
          <a:blip r:embed="rId2">
            <a:biLevel thresh="25000"/>
          </a:blip>
          <a:stretch>
            <a:fillRect/>
          </a:stretch>
        </p:blipFill>
        <p:spPr>
          <a:xfrm>
            <a:off x="109981" y="122403"/>
            <a:ext cx="1168213" cy="746601"/>
          </a:xfrm>
          <a:prstGeom prst="rect">
            <a:avLst/>
          </a:prstGeom>
        </p:spPr>
      </p:pic>
    </p:spTree>
    <p:extLst>
      <p:ext uri="{BB962C8B-B14F-4D97-AF65-F5344CB8AC3E}">
        <p14:creationId xmlns:p14="http://schemas.microsoft.com/office/powerpoint/2010/main" val="316157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_Logo Right">
    <p:spTree>
      <p:nvGrpSpPr>
        <p:cNvPr id="1" name=""/>
        <p:cNvGrpSpPr/>
        <p:nvPr/>
      </p:nvGrpSpPr>
      <p:grpSpPr>
        <a:xfrm>
          <a:off x="0" y="0"/>
          <a:ext cx="0" cy="0"/>
          <a:chOff x="0" y="0"/>
          <a:chExt cx="0" cy="0"/>
        </a:xfrm>
      </p:grpSpPr>
      <p:sp>
        <p:nvSpPr>
          <p:cNvPr id="12" name="Google Shape;73;p14">
            <a:extLst>
              <a:ext uri="{FF2B5EF4-FFF2-40B4-BE49-F238E27FC236}">
                <a16:creationId xmlns:a16="http://schemas.microsoft.com/office/drawing/2014/main" id="{0683C5D1-B104-8346-9C89-C5F0A89A2F99}"/>
              </a:ext>
            </a:extLst>
          </p:cNvPr>
          <p:cNvSpPr/>
          <p:nvPr userDrawn="1"/>
        </p:nvSpPr>
        <p:spPr>
          <a:xfrm>
            <a:off x="0" y="1"/>
            <a:ext cx="9144000" cy="1005840"/>
          </a:xfrm>
          <a:prstGeom prst="rect">
            <a:avLst/>
          </a:prstGeom>
          <a:solidFill>
            <a:srgbClr val="00A7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itle 1">
            <a:extLst>
              <a:ext uri="{FF2B5EF4-FFF2-40B4-BE49-F238E27FC236}">
                <a16:creationId xmlns:a16="http://schemas.microsoft.com/office/drawing/2014/main" id="{9635FFF9-9444-0117-FA6B-D43EA0305D50}"/>
              </a:ext>
            </a:extLst>
          </p:cNvPr>
          <p:cNvSpPr>
            <a:spLocks noGrp="1"/>
          </p:cNvSpPr>
          <p:nvPr>
            <p:ph type="title"/>
          </p:nvPr>
        </p:nvSpPr>
        <p:spPr>
          <a:xfrm>
            <a:off x="1388175" y="11544"/>
            <a:ext cx="7665033" cy="982629"/>
          </a:xfrm>
          <a:prstGeom prst="rect">
            <a:avLst/>
          </a:prstGeom>
        </p:spPr>
        <p:txBody>
          <a:bodyPr/>
          <a:lstStyle>
            <a:lvl1pPr>
              <a:defRPr>
                <a:solidFill>
                  <a:schemeClr val="bg1"/>
                </a:solidFill>
              </a:defRPr>
            </a:lvl1pPr>
          </a:lstStyle>
          <a:p>
            <a:r>
              <a:rPr lang="en-US"/>
              <a:t>Click to edit Master title style</a:t>
            </a:r>
          </a:p>
        </p:txBody>
      </p:sp>
      <p:pic>
        <p:nvPicPr>
          <p:cNvPr id="5" name="Picture 4">
            <a:extLst>
              <a:ext uri="{FF2B5EF4-FFF2-40B4-BE49-F238E27FC236}">
                <a16:creationId xmlns:a16="http://schemas.microsoft.com/office/drawing/2014/main" id="{B700DCA9-9F8B-F432-9F33-FE8BD3AED520}"/>
              </a:ext>
            </a:extLst>
          </p:cNvPr>
          <p:cNvPicPr>
            <a:picLocks noChangeAspect="1"/>
          </p:cNvPicPr>
          <p:nvPr userDrawn="1"/>
        </p:nvPicPr>
        <p:blipFill>
          <a:blip r:embed="rId2">
            <a:biLevel thresh="25000"/>
          </a:blip>
          <a:stretch>
            <a:fillRect/>
          </a:stretch>
        </p:blipFill>
        <p:spPr>
          <a:xfrm>
            <a:off x="109981" y="122403"/>
            <a:ext cx="1168213" cy="746601"/>
          </a:xfrm>
          <a:prstGeom prst="rect">
            <a:avLst/>
          </a:prstGeom>
        </p:spPr>
      </p:pic>
    </p:spTree>
    <p:extLst>
      <p:ext uri="{BB962C8B-B14F-4D97-AF65-F5344CB8AC3E}">
        <p14:creationId xmlns:p14="http://schemas.microsoft.com/office/powerpoint/2010/main" val="3178092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userDrawn="1">
  <p:cSld name="Title + 3 columns">
    <p:spTree>
      <p:nvGrpSpPr>
        <p:cNvPr id="1" name="Shape 37"/>
        <p:cNvGrpSpPr/>
        <p:nvPr/>
      </p:nvGrpSpPr>
      <p:grpSpPr>
        <a:xfrm>
          <a:off x="0" y="0"/>
          <a:ext cx="0" cy="0"/>
          <a:chOff x="0" y="0"/>
          <a:chExt cx="0" cy="0"/>
        </a:xfrm>
      </p:grpSpPr>
      <p:sp>
        <p:nvSpPr>
          <p:cNvPr id="13" name="Google Shape;73;p14">
            <a:extLst>
              <a:ext uri="{FF2B5EF4-FFF2-40B4-BE49-F238E27FC236}">
                <a16:creationId xmlns:a16="http://schemas.microsoft.com/office/drawing/2014/main" id="{95100A81-8171-D74B-B681-4FF7A9EE89C4}"/>
              </a:ext>
            </a:extLst>
          </p:cNvPr>
          <p:cNvSpPr/>
          <p:nvPr userDrawn="1"/>
        </p:nvSpPr>
        <p:spPr>
          <a:xfrm>
            <a:off x="0" y="0"/>
            <a:ext cx="9144000" cy="2593500"/>
          </a:xfrm>
          <a:prstGeom prst="rect">
            <a:avLst/>
          </a:prstGeom>
          <a:solidFill>
            <a:srgbClr val="00A7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7ACF1674-AEB3-E14C-B51A-AE5E811193FF}"/>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7" name="Picture 6">
            <a:extLst>
              <a:ext uri="{FF2B5EF4-FFF2-40B4-BE49-F238E27FC236}">
                <a16:creationId xmlns:a16="http://schemas.microsoft.com/office/drawing/2014/main" id="{C05984BA-BDD5-264A-8229-39AB1608CF40}"/>
              </a:ext>
            </a:extLst>
          </p:cNvPr>
          <p:cNvPicPr>
            <a:picLocks noChangeAspect="1"/>
          </p:cNvPicPr>
          <p:nvPr userDrawn="1"/>
        </p:nvPicPr>
        <p:blipFill>
          <a:blip r:embed="rId2"/>
          <a:stretch>
            <a:fillRect/>
          </a:stretch>
        </p:blipFill>
        <p:spPr>
          <a:xfrm>
            <a:off x="7763435" y="4364460"/>
            <a:ext cx="1115568" cy="712957"/>
          </a:xfrm>
          <a:prstGeom prst="rect">
            <a:avLst/>
          </a:prstGeom>
        </p:spPr>
      </p:pic>
      <p:pic>
        <p:nvPicPr>
          <p:cNvPr id="11" name="Picture 10">
            <a:extLst>
              <a:ext uri="{FF2B5EF4-FFF2-40B4-BE49-F238E27FC236}">
                <a16:creationId xmlns:a16="http://schemas.microsoft.com/office/drawing/2014/main" id="{DAE2B78D-73CC-2A4C-B846-965DF57C1010}"/>
              </a:ext>
            </a:extLst>
          </p:cNvPr>
          <p:cNvPicPr>
            <a:picLocks noChangeAspect="1"/>
          </p:cNvPicPr>
          <p:nvPr userDrawn="1"/>
        </p:nvPicPr>
        <p:blipFill>
          <a:blip r:embed="rId3"/>
          <a:stretch>
            <a:fillRect/>
          </a:stretch>
        </p:blipFill>
        <p:spPr>
          <a:xfrm>
            <a:off x="210085" y="4399867"/>
            <a:ext cx="787480" cy="548640"/>
          </a:xfrm>
          <a:prstGeom prst="rect">
            <a:avLst/>
          </a:prstGeom>
        </p:spPr>
      </p:pic>
      <p:sp>
        <p:nvSpPr>
          <p:cNvPr id="5" name="TextBox 4">
            <a:extLst>
              <a:ext uri="{FF2B5EF4-FFF2-40B4-BE49-F238E27FC236}">
                <a16:creationId xmlns:a16="http://schemas.microsoft.com/office/drawing/2014/main" id="{35961076-6760-8388-95A4-EA0B9F227E3B}"/>
              </a:ext>
            </a:extLst>
          </p:cNvPr>
          <p:cNvSpPr txBox="1"/>
          <p:nvPr userDrawn="1"/>
        </p:nvSpPr>
        <p:spPr>
          <a:xfrm>
            <a:off x="2288387" y="4617691"/>
            <a:ext cx="4567227" cy="461665"/>
          </a:xfrm>
          <a:prstGeom prst="rect">
            <a:avLst/>
          </a:prstGeom>
          <a:noFill/>
        </p:spPr>
        <p:txBody>
          <a:bodyPr wrap="square" rtlCol="0">
            <a:spAutoFit/>
          </a:bodyPr>
          <a:lstStyle/>
          <a:p>
            <a:pPr algn="ctr"/>
            <a:r>
              <a:rPr lang="en-US" sz="2400" spc="0">
                <a:solidFill>
                  <a:srgbClr val="E53C2E"/>
                </a:solidFill>
                <a:latin typeface="+mn-lt"/>
                <a:cs typeface="Segoe UI" panose="020B0502040204020203" pitchFamily="34" charset="0"/>
              </a:rPr>
              <a:t>Powered by </a:t>
            </a:r>
            <a:r>
              <a:rPr lang="en-US" sz="2400" i="1" spc="0">
                <a:solidFill>
                  <a:srgbClr val="E53C2E"/>
                </a:solidFill>
                <a:latin typeface="+mn-lt"/>
                <a:cs typeface="Segoe UI" panose="020B0502040204020203" pitchFamily="34" charset="0"/>
              </a:rPr>
              <a:t>Your </a:t>
            </a:r>
            <a:r>
              <a:rPr lang="en-US" sz="2400" spc="0">
                <a:solidFill>
                  <a:srgbClr val="E53C2E"/>
                </a:solidFill>
                <a:latin typeface="+mn-lt"/>
                <a:cs typeface="Segoe UI" panose="020B0502040204020203" pitchFamily="34" charset="0"/>
              </a:rPr>
              <a:t>Cooperative!</a:t>
            </a:r>
          </a:p>
        </p:txBody>
      </p:sp>
    </p:spTree>
    <p:extLst>
      <p:ext uri="{BB962C8B-B14F-4D97-AF65-F5344CB8AC3E}">
        <p14:creationId xmlns:p14="http://schemas.microsoft.com/office/powerpoint/2010/main" val="5932102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018BAA-8FE9-E04A-9143-97282E82F868}"/>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014BCAC-BFB3-6645-91F1-EE58E13774C8}"/>
              </a:ext>
            </a:extLst>
          </p:cNvPr>
          <p:cNvSpPr>
            <a:spLocks noGrp="1"/>
          </p:cNvSpPr>
          <p:nvPr>
            <p:ph type="body" idx="1"/>
          </p:nvPr>
        </p:nvSpPr>
        <p:spPr>
          <a:xfrm>
            <a:off x="628650" y="1411578"/>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Tree>
    <p:extLst>
      <p:ext uri="{BB962C8B-B14F-4D97-AF65-F5344CB8AC3E}">
        <p14:creationId xmlns:p14="http://schemas.microsoft.com/office/powerpoint/2010/main" val="406276542"/>
      </p:ext>
    </p:extLst>
  </p:cSld>
  <p:clrMap bg1="lt1" tx1="dk1" bg2="lt2" tx2="dk2" accent1="accent1" accent2="accent2" accent3="accent3" accent4="accent4" accent5="accent5" accent6="accent6" hlink="hlink" folHlink="folHlink"/>
  <p:sldLayoutIdLst>
    <p:sldLayoutId id="2147483675" r:id="rId1"/>
    <p:sldLayoutId id="2147483677" r:id="rId2"/>
    <p:sldLayoutId id="2147483686" r:id="rId3"/>
    <p:sldLayoutId id="2147483679" r:id="rId4"/>
    <p:sldLayoutId id="2147483693" r:id="rId5"/>
  </p:sldLayoutIdLst>
  <p:txStyles>
    <p:titleStyle>
      <a:lvl1pPr algn="l" defTabSz="914400" rtl="0" eaLnBrk="1" latinLnBrk="0" hangingPunct="1">
        <a:lnSpc>
          <a:spcPct val="90000"/>
        </a:lnSpc>
        <a:spcBef>
          <a:spcPct val="0"/>
        </a:spcBef>
        <a:buNone/>
        <a:defRPr lang="en-US" sz="3200" b="0" i="0" u="none" strike="noStrike" kern="1200" cap="none" baseline="0" smtClean="0">
          <a:solidFill>
            <a:schemeClr val="bg1"/>
          </a:solidFill>
          <a:latin typeface="Arial" panose="020B0604020202020204" pitchFamily="34" charset="0"/>
          <a:ea typeface="arial" panose="020B0606030504020204" pitchFamily="34" charset="0"/>
          <a:cs typeface="arial" panose="020B0606030504020204" pitchFamily="34" charset="0"/>
          <a:sym typeface="Titillium Web"/>
        </a:defRPr>
      </a:lvl1pPr>
    </p:titleStyle>
    <p:bodyStyle>
      <a:lvl1pPr marL="228600" indent="-228600" algn="l" defTabSz="914400" rtl="0" eaLnBrk="1" latinLnBrk="0" hangingPunct="1">
        <a:lnSpc>
          <a:spcPct val="90000"/>
        </a:lnSpc>
        <a:spcBef>
          <a:spcPts val="1000"/>
        </a:spcBef>
        <a:buClr>
          <a:srgbClr val="E53C2E"/>
        </a:buClr>
        <a:buFont typeface="Arial" panose="020B0604020202020204" pitchFamily="34" charset="0"/>
        <a:buChar char="•"/>
        <a:defRPr sz="2800" kern="1200" baseline="0">
          <a:solidFill>
            <a:schemeClr val="tx1"/>
          </a:solidFill>
          <a:latin typeface="Arial" panose="020B0604020202020204" pitchFamily="34" charset="0"/>
          <a:ea typeface="arial" panose="020B0606030504020204" pitchFamily="34" charset="0"/>
          <a:cs typeface="arial" panose="020B0606030504020204" pitchFamily="34" charset="0"/>
        </a:defRPr>
      </a:lvl1pPr>
      <a:lvl2pPr marL="685800" indent="-228600" algn="l" defTabSz="914400" rtl="0" eaLnBrk="1" latinLnBrk="0" hangingPunct="1">
        <a:lnSpc>
          <a:spcPct val="90000"/>
        </a:lnSpc>
        <a:spcBef>
          <a:spcPts val="500"/>
        </a:spcBef>
        <a:buClr>
          <a:srgbClr val="00A7E1"/>
        </a:buClr>
        <a:buFont typeface="Arial" panose="020B0604020202020204" pitchFamily="34" charset="0"/>
        <a:buChar char="•"/>
        <a:defRPr sz="2400" kern="1200" baseline="0">
          <a:solidFill>
            <a:schemeClr val="tx1"/>
          </a:solidFill>
          <a:latin typeface="Arial" panose="020B0604020202020204" pitchFamily="34" charset="0"/>
          <a:ea typeface="arial" panose="020B0606030504020204" pitchFamily="34" charset="0"/>
          <a:cs typeface="arial" panose="020B0606030504020204" pitchFamily="34" charset="0"/>
        </a:defRPr>
      </a:lvl2pPr>
      <a:lvl3pPr marL="1143000" indent="-228600" algn="l" defTabSz="914400" rtl="0" eaLnBrk="1" latinLnBrk="0" hangingPunct="1">
        <a:lnSpc>
          <a:spcPct val="90000"/>
        </a:lnSpc>
        <a:spcBef>
          <a:spcPts val="500"/>
        </a:spcBef>
        <a:buClr>
          <a:srgbClr val="F38A00"/>
        </a:buClr>
        <a:buFont typeface="Arial" panose="020B0604020202020204" pitchFamily="34" charset="0"/>
        <a:buChar char="•"/>
        <a:defRPr sz="2000" kern="1200" baseline="0">
          <a:solidFill>
            <a:schemeClr val="tx1"/>
          </a:solidFill>
          <a:latin typeface="Arial" panose="020B0604020202020204" pitchFamily="34" charset="0"/>
          <a:ea typeface="arial" panose="020B0606030504020204" pitchFamily="34" charset="0"/>
          <a:cs typeface="arial" panose="020B0606030504020204" pitchFamily="34" charset="0"/>
        </a:defRPr>
      </a:lvl3pPr>
      <a:lvl4pPr marL="1600200" indent="-228600" algn="l" defTabSz="914400" rtl="0" eaLnBrk="1" latinLnBrk="0" hangingPunct="1">
        <a:lnSpc>
          <a:spcPct val="90000"/>
        </a:lnSpc>
        <a:spcBef>
          <a:spcPts val="500"/>
        </a:spcBef>
        <a:buClr>
          <a:srgbClr val="766FB0"/>
        </a:buClr>
        <a:buFont typeface="Arial" panose="020B0604020202020204" pitchFamily="34" charset="0"/>
        <a:buChar char="•"/>
        <a:defRPr sz="1800" kern="1200" baseline="0">
          <a:solidFill>
            <a:schemeClr val="tx1"/>
          </a:solidFill>
          <a:latin typeface="Arial" panose="020B0604020202020204" pitchFamily="34" charset="0"/>
          <a:ea typeface="arial" panose="020B0606030504020204" pitchFamily="34" charset="0"/>
          <a:cs typeface="arial" panose="020B0606030504020204" pitchFamily="34" charset="0"/>
        </a:defRPr>
      </a:lvl4pPr>
      <a:lvl5pPr marL="2057400" indent="-228600" algn="l" defTabSz="914400" rtl="0" eaLnBrk="1" latinLnBrk="0" hangingPunct="1">
        <a:lnSpc>
          <a:spcPct val="90000"/>
        </a:lnSpc>
        <a:spcBef>
          <a:spcPts val="500"/>
        </a:spcBef>
        <a:buClr>
          <a:srgbClr val="6CC049"/>
        </a:buClr>
        <a:buFont typeface="Arial" panose="020B0604020202020204" pitchFamily="34" charset="0"/>
        <a:buChar char="•"/>
        <a:defRPr sz="1800" kern="1200" baseline="0">
          <a:solidFill>
            <a:schemeClr val="tx1"/>
          </a:solidFill>
          <a:latin typeface="Arial" panose="020B0604020202020204" pitchFamily="34" charset="0"/>
          <a:ea typeface="arial" panose="020B0606030504020204" pitchFamily="34" charset="0"/>
          <a:cs typeface="arial"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arial" panose="020B0606030504020204" pitchFamily="34" charset="0"/>
          <a:cs typeface="arial" panose="020B0606030504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aswug.wsipc.org/present/presenter-2025"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mailto:info@wsipc.org"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48E250-D4F9-944C-A3BC-4628F4E5923A}"/>
              </a:ext>
            </a:extLst>
          </p:cNvPr>
          <p:cNvSpPr>
            <a:spLocks noGrp="1"/>
          </p:cNvSpPr>
          <p:nvPr>
            <p:ph type="title"/>
          </p:nvPr>
        </p:nvSpPr>
        <p:spPr/>
        <p:txBody>
          <a:bodyPr>
            <a:normAutofit/>
          </a:bodyPr>
          <a:lstStyle/>
          <a:p>
            <a:r>
              <a:rPr lang="en-US"/>
              <a:t>Presenter Responsibilities - </a:t>
            </a:r>
            <a:r>
              <a:rPr lang="en-US" sz="2400">
                <a:solidFill>
                  <a:srgbClr val="FFC000"/>
                </a:solidFill>
              </a:rPr>
              <a:t>remove this slide</a:t>
            </a:r>
          </a:p>
        </p:txBody>
      </p:sp>
      <p:sp>
        <p:nvSpPr>
          <p:cNvPr id="4" name="Content Placeholder 3">
            <a:extLst>
              <a:ext uri="{FF2B5EF4-FFF2-40B4-BE49-F238E27FC236}">
                <a16:creationId xmlns:a16="http://schemas.microsoft.com/office/drawing/2014/main" id="{AC0BC0D6-289E-5A4A-97BF-93CB5215FAF2}"/>
              </a:ext>
            </a:extLst>
          </p:cNvPr>
          <p:cNvSpPr>
            <a:spLocks noGrp="1"/>
          </p:cNvSpPr>
          <p:nvPr>
            <p:ph idx="1"/>
          </p:nvPr>
        </p:nvSpPr>
        <p:spPr>
          <a:xfrm>
            <a:off x="628650" y="1410785"/>
            <a:ext cx="7886700" cy="2891052"/>
          </a:xfrm>
        </p:spPr>
        <p:txBody>
          <a:bodyPr>
            <a:noAutofit/>
          </a:bodyPr>
          <a:lstStyle/>
          <a:p>
            <a:pPr>
              <a:lnSpc>
                <a:spcPct val="100000"/>
              </a:lnSpc>
            </a:pPr>
            <a:r>
              <a:rPr lang="en-US" sz="1800"/>
              <a:t>Verify that the data you’re going to use </a:t>
            </a:r>
            <a:r>
              <a:rPr lang="en-US" sz="1800" b="1">
                <a:solidFill>
                  <a:srgbClr val="FF0000"/>
                </a:solidFill>
              </a:rPr>
              <a:t>does not contain any personally identifiable information (PII)</a:t>
            </a:r>
            <a:r>
              <a:rPr lang="en-US" sz="1800"/>
              <a:t> and is set up with the correct examples and scenarios.</a:t>
            </a:r>
          </a:p>
          <a:p>
            <a:pPr>
              <a:lnSpc>
                <a:spcPct val="100000"/>
              </a:lnSpc>
            </a:pPr>
            <a:r>
              <a:rPr lang="en-US" sz="1800"/>
              <a:t>If the focus of your session changes during your preparation, update Title and Description of session as necessary, following steps outlined in your presenter acceptance email. </a:t>
            </a:r>
          </a:p>
          <a:p>
            <a:pPr>
              <a:lnSpc>
                <a:spcPct val="100000"/>
              </a:lnSpc>
            </a:pPr>
            <a:r>
              <a:rPr lang="en-US" sz="1800"/>
              <a:t>Practice your session and ensure content is no less than 45 minutes and no greater than 60 minutes (unless you are providing a 90-minute presentation or one that spans more than a single time block). </a:t>
            </a:r>
          </a:p>
          <a:p>
            <a:pPr>
              <a:lnSpc>
                <a:spcPct val="100000"/>
              </a:lnSpc>
            </a:pPr>
            <a:endParaRPr lang="en-US" sz="2100"/>
          </a:p>
        </p:txBody>
      </p:sp>
    </p:spTree>
    <p:extLst>
      <p:ext uri="{BB962C8B-B14F-4D97-AF65-F5344CB8AC3E}">
        <p14:creationId xmlns:p14="http://schemas.microsoft.com/office/powerpoint/2010/main" val="2656275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 this session, </a:t>
            </a:r>
          </a:p>
        </p:txBody>
      </p:sp>
      <p:sp>
        <p:nvSpPr>
          <p:cNvPr id="5" name="Content Placeholder 4">
            <a:extLst>
              <a:ext uri="{FF2B5EF4-FFF2-40B4-BE49-F238E27FC236}">
                <a16:creationId xmlns:a16="http://schemas.microsoft.com/office/drawing/2014/main" id="{6AE89BA5-8954-3644-B70B-A1CCCCFCC3EE}"/>
              </a:ext>
            </a:extLst>
          </p:cNvPr>
          <p:cNvSpPr>
            <a:spLocks noGrp="1"/>
          </p:cNvSpPr>
          <p:nvPr>
            <p:ph idx="1"/>
          </p:nvPr>
        </p:nvSpPr>
        <p:spPr>
          <a:xfrm>
            <a:off x="628650" y="1410784"/>
            <a:ext cx="7886700" cy="2894998"/>
          </a:xfrm>
        </p:spPr>
        <p:txBody>
          <a:bodyPr>
            <a:normAutofit lnSpcReduction="10000"/>
          </a:bodyPr>
          <a:lstStyle/>
          <a:p>
            <a:pPr>
              <a:lnSpc>
                <a:spcPct val="120000"/>
              </a:lnSpc>
            </a:pPr>
            <a:r>
              <a:rPr lang="en-US"/>
              <a:t>Objective #1</a:t>
            </a:r>
          </a:p>
          <a:p>
            <a:pPr lvl="1">
              <a:lnSpc>
                <a:spcPct val="120000"/>
              </a:lnSpc>
            </a:pPr>
            <a:r>
              <a:rPr lang="en-US"/>
              <a:t>Objective #2</a:t>
            </a:r>
          </a:p>
          <a:p>
            <a:pPr>
              <a:lnSpc>
                <a:spcPct val="120000"/>
              </a:lnSpc>
            </a:pPr>
            <a:r>
              <a:rPr lang="en-US"/>
              <a:t>Objective #3</a:t>
            </a:r>
          </a:p>
          <a:p>
            <a:pPr>
              <a:lnSpc>
                <a:spcPct val="120000"/>
              </a:lnSpc>
            </a:pPr>
            <a:r>
              <a:rPr lang="en-US"/>
              <a:t>Objective #4</a:t>
            </a:r>
          </a:p>
          <a:p>
            <a:pPr>
              <a:lnSpc>
                <a:spcPct val="120000"/>
              </a:lnSpc>
            </a:pPr>
            <a:r>
              <a:rPr lang="en-US"/>
              <a:t>Etc.</a:t>
            </a:r>
          </a:p>
          <a:p>
            <a:pPr>
              <a:lnSpc>
                <a:spcPct val="120000"/>
              </a:lnSpc>
            </a:pPr>
            <a:endParaRPr lang="en-US"/>
          </a:p>
        </p:txBody>
      </p:sp>
    </p:spTree>
    <p:extLst>
      <p:ext uri="{BB962C8B-B14F-4D97-AF65-F5344CB8AC3E}">
        <p14:creationId xmlns:p14="http://schemas.microsoft.com/office/powerpoint/2010/main" val="374058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Demonstration</a:t>
            </a:r>
          </a:p>
        </p:txBody>
      </p:sp>
      <p:sp>
        <p:nvSpPr>
          <p:cNvPr id="3" name="Content Placeholder 2">
            <a:extLst>
              <a:ext uri="{FF2B5EF4-FFF2-40B4-BE49-F238E27FC236}">
                <a16:creationId xmlns:a16="http://schemas.microsoft.com/office/drawing/2014/main" id="{60513EBB-70AE-2D44-9EB3-1998B92076E6}"/>
              </a:ext>
            </a:extLst>
          </p:cNvPr>
          <p:cNvSpPr>
            <a:spLocks noGrp="1"/>
          </p:cNvSpPr>
          <p:nvPr>
            <p:ph idx="1"/>
          </p:nvPr>
        </p:nvSpPr>
        <p:spPr/>
        <p:txBody>
          <a:bodyPr/>
          <a:lstStyle/>
          <a:p>
            <a:pPr>
              <a:lnSpc>
                <a:spcPct val="100000"/>
              </a:lnSpc>
            </a:pPr>
            <a:r>
              <a:rPr lang="en-US"/>
              <a:t>Let’s take a look…</a:t>
            </a:r>
          </a:p>
          <a:p>
            <a:pPr>
              <a:lnSpc>
                <a:spcPct val="100000"/>
              </a:lnSpc>
            </a:pPr>
            <a:endParaRPr lang="en-US"/>
          </a:p>
        </p:txBody>
      </p:sp>
    </p:spTree>
    <p:extLst>
      <p:ext uri="{BB962C8B-B14F-4D97-AF65-F5344CB8AC3E}">
        <p14:creationId xmlns:p14="http://schemas.microsoft.com/office/powerpoint/2010/main" val="1706756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Join the Qmlativ Skyward Community!</a:t>
            </a:r>
          </a:p>
        </p:txBody>
      </p:sp>
      <p:sp>
        <p:nvSpPr>
          <p:cNvPr id="5" name="Content Placeholder 4">
            <a:extLst>
              <a:ext uri="{FF2B5EF4-FFF2-40B4-BE49-F238E27FC236}">
                <a16:creationId xmlns:a16="http://schemas.microsoft.com/office/drawing/2014/main" id="{3BA2D805-4916-3D46-80F5-1F50335D4FFD}"/>
              </a:ext>
            </a:extLst>
          </p:cNvPr>
          <p:cNvSpPr>
            <a:spLocks noGrp="1"/>
          </p:cNvSpPr>
          <p:nvPr>
            <p:ph idx="1"/>
          </p:nvPr>
        </p:nvSpPr>
        <p:spPr/>
        <p:txBody>
          <a:bodyPr>
            <a:normAutofit/>
          </a:bodyPr>
          <a:lstStyle/>
          <a:p>
            <a:pPr>
              <a:lnSpc>
                <a:spcPct val="100000"/>
              </a:lnSpc>
            </a:pPr>
            <a:r>
              <a:rPr lang="en-US" sz="2200"/>
              <a:t>The </a:t>
            </a:r>
            <a:r>
              <a:rPr lang="en-US" sz="2200" b="1"/>
              <a:t>WSIPC Cooperative Group</a:t>
            </a:r>
            <a:r>
              <a:rPr lang="en-US" sz="2200"/>
              <a:t> (in the Skyward Community) is a group designed just for Cooperative members. It’s a space where you can collaborate and share knowledge as you become more familiar with Qmlativ.</a:t>
            </a:r>
          </a:p>
          <a:p>
            <a:pPr lvl="1">
              <a:lnSpc>
                <a:spcPct val="100000"/>
              </a:lnSpc>
            </a:pPr>
            <a:r>
              <a:rPr lang="en-US" sz="1800"/>
              <a:t>To access the WSIPC Cooperative Group:</a:t>
            </a:r>
          </a:p>
          <a:p>
            <a:pPr lvl="2">
              <a:lnSpc>
                <a:spcPct val="100000"/>
              </a:lnSpc>
            </a:pPr>
            <a:r>
              <a:rPr lang="en-US" sz="1600"/>
              <a:t>In Qmlativ, click </a:t>
            </a:r>
            <a:r>
              <a:rPr lang="en-US" sz="1600" b="1"/>
              <a:t>Knowledge Hub </a:t>
            </a:r>
            <a:r>
              <a:rPr lang="en-US" sz="1600"/>
              <a:t>near the top right of the screen</a:t>
            </a:r>
          </a:p>
          <a:p>
            <a:pPr lvl="2">
              <a:lnSpc>
                <a:spcPct val="100000"/>
              </a:lnSpc>
            </a:pPr>
            <a:r>
              <a:rPr lang="en-US" sz="1600"/>
              <a:t>Click </a:t>
            </a:r>
            <a:r>
              <a:rPr lang="en-US" sz="1600" b="1"/>
              <a:t>Community</a:t>
            </a:r>
          </a:p>
          <a:p>
            <a:pPr lvl="2">
              <a:lnSpc>
                <a:spcPct val="100000"/>
              </a:lnSpc>
            </a:pPr>
            <a:r>
              <a:rPr lang="en-US" sz="1600"/>
              <a:t>Click </a:t>
            </a:r>
            <a:r>
              <a:rPr lang="en-US" sz="1600" b="1"/>
              <a:t>Groups</a:t>
            </a:r>
            <a:r>
              <a:rPr lang="en-US" sz="1600"/>
              <a:t> at the top of the screen</a:t>
            </a:r>
          </a:p>
          <a:p>
            <a:pPr lvl="2">
              <a:lnSpc>
                <a:spcPct val="100000"/>
              </a:lnSpc>
            </a:pPr>
            <a:r>
              <a:rPr lang="en-US" sz="1600"/>
              <a:t>Click </a:t>
            </a:r>
            <a:r>
              <a:rPr lang="en-US" sz="1600" b="1"/>
              <a:t>WSIPC Cooperative, WA</a:t>
            </a:r>
          </a:p>
        </p:txBody>
      </p:sp>
    </p:spTree>
    <p:extLst>
      <p:ext uri="{BB962C8B-B14F-4D97-AF65-F5344CB8AC3E}">
        <p14:creationId xmlns:p14="http://schemas.microsoft.com/office/powerpoint/2010/main" val="2045940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C9C8FC-5007-670F-624E-7F21C9D3E814}"/>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9F2AADC3-C23B-BCFE-0A1F-5CD0D3D2CB0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085433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7"/>
          <p:cNvSpPr txBox="1">
            <a:spLocks noGrp="1"/>
          </p:cNvSpPr>
          <p:nvPr>
            <p:ph type="ctrTitle"/>
          </p:nvPr>
        </p:nvSpPr>
        <p:spPr>
          <a:xfrm>
            <a:off x="2229223" y="1357313"/>
            <a:ext cx="6914778" cy="116046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9400">
                <a:solidFill>
                  <a:srgbClr val="FFFFFF"/>
                </a:solidFill>
              </a:rPr>
              <a:t>Thank You!</a:t>
            </a:r>
            <a:endParaRPr sz="9400">
              <a:solidFill>
                <a:srgbClr val="FFFFFF"/>
              </a:solidFill>
            </a:endParaRPr>
          </a:p>
        </p:txBody>
      </p:sp>
      <p:sp>
        <p:nvSpPr>
          <p:cNvPr id="305" name="Google Shape;305;p37"/>
          <p:cNvSpPr txBox="1">
            <a:spLocks noGrp="1"/>
          </p:cNvSpPr>
          <p:nvPr>
            <p:ph type="subTitle" idx="4294967295"/>
          </p:nvPr>
        </p:nvSpPr>
        <p:spPr>
          <a:xfrm>
            <a:off x="2652193" y="2992967"/>
            <a:ext cx="6491807" cy="1868443"/>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3400">
                <a:solidFill>
                  <a:srgbClr val="000000"/>
                </a:solidFill>
              </a:rPr>
              <a:t>Any questions?</a:t>
            </a:r>
            <a:endParaRPr sz="3400">
              <a:solidFill>
                <a:srgbClr val="000000"/>
              </a:solidFill>
            </a:endParaRPr>
          </a:p>
        </p:txBody>
      </p:sp>
      <p:pic>
        <p:nvPicPr>
          <p:cNvPr id="7" name="Picture 6" descr="A cup of coffee on a saucer next to a computer&#10;&#10;Description automatically generated">
            <a:extLst>
              <a:ext uri="{FF2B5EF4-FFF2-40B4-BE49-F238E27FC236}">
                <a16:creationId xmlns:a16="http://schemas.microsoft.com/office/drawing/2014/main" id="{05E49F63-395F-AB38-019C-25B52B122071}"/>
              </a:ext>
            </a:extLst>
          </p:cNvPr>
          <p:cNvPicPr>
            <a:picLocks noChangeAspect="1"/>
          </p:cNvPicPr>
          <p:nvPr/>
        </p:nvPicPr>
        <p:blipFill rotWithShape="1">
          <a:blip r:embed="rId3"/>
          <a:srcRect l="24570" t="452" r="493"/>
          <a:stretch/>
        </p:blipFill>
        <p:spPr>
          <a:xfrm rot="292847">
            <a:off x="545311" y="1890768"/>
            <a:ext cx="1461100" cy="1361965"/>
          </a:xfrm>
          <a:prstGeom prst="ellipse">
            <a:avLst/>
          </a:prstGeom>
        </p:spPr>
      </p:pic>
    </p:spTree>
    <p:extLst>
      <p:ext uri="{BB962C8B-B14F-4D97-AF65-F5344CB8AC3E}">
        <p14:creationId xmlns:p14="http://schemas.microsoft.com/office/powerpoint/2010/main" val="3038302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48E250-D4F9-944C-A3BC-4628F4E5923A}"/>
              </a:ext>
            </a:extLst>
          </p:cNvPr>
          <p:cNvSpPr>
            <a:spLocks noGrp="1"/>
          </p:cNvSpPr>
          <p:nvPr>
            <p:ph type="title"/>
          </p:nvPr>
        </p:nvSpPr>
        <p:spPr/>
        <p:txBody>
          <a:bodyPr/>
          <a:lstStyle/>
          <a:p>
            <a:r>
              <a:rPr lang="en-US"/>
              <a:t>Using this Template </a:t>
            </a:r>
            <a:r>
              <a:rPr lang="en-US" sz="1900"/>
              <a:t>– </a:t>
            </a:r>
            <a:r>
              <a:rPr lang="en-US" sz="2400">
                <a:solidFill>
                  <a:srgbClr val="FFC000"/>
                </a:solidFill>
              </a:rPr>
              <a:t>remove this slide</a:t>
            </a:r>
          </a:p>
        </p:txBody>
      </p:sp>
      <p:sp>
        <p:nvSpPr>
          <p:cNvPr id="4" name="Content Placeholder 3">
            <a:extLst>
              <a:ext uri="{FF2B5EF4-FFF2-40B4-BE49-F238E27FC236}">
                <a16:creationId xmlns:a16="http://schemas.microsoft.com/office/drawing/2014/main" id="{AC0BC0D6-289E-5A4A-97BF-93CB5215FAF2}"/>
              </a:ext>
            </a:extLst>
          </p:cNvPr>
          <p:cNvSpPr>
            <a:spLocks noGrp="1"/>
          </p:cNvSpPr>
          <p:nvPr>
            <p:ph idx="1"/>
          </p:nvPr>
        </p:nvSpPr>
        <p:spPr>
          <a:xfrm>
            <a:off x="628650" y="1403910"/>
            <a:ext cx="7886700" cy="2891052"/>
          </a:xfrm>
        </p:spPr>
        <p:txBody>
          <a:bodyPr>
            <a:noAutofit/>
          </a:bodyPr>
          <a:lstStyle/>
          <a:p>
            <a:pPr marL="228600" marR="0" lvl="0" indent="-228600" algn="l" defTabSz="914400" rtl="0" eaLnBrk="1" fontAlgn="auto" latinLnBrk="0" hangingPunct="1">
              <a:lnSpc>
                <a:spcPct val="100000"/>
              </a:lnSpc>
              <a:spcBef>
                <a:spcPts val="1000"/>
              </a:spcBef>
              <a:spcAft>
                <a:spcPts val="0"/>
              </a:spcAft>
              <a:buClr>
                <a:srgbClr val="E53C2E"/>
              </a:buClr>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6030504020204" pitchFamily="34" charset="0"/>
              </a:rPr>
              <a:t>If you need more slides, duplicate one from the template and modify it, don’t create a new one.</a:t>
            </a:r>
          </a:p>
          <a:p>
            <a:pPr marL="228600" marR="0" lvl="0" indent="-228600" algn="l" defTabSz="914400" rtl="0" eaLnBrk="1" fontAlgn="auto" latinLnBrk="0" hangingPunct="1">
              <a:lnSpc>
                <a:spcPct val="100000"/>
              </a:lnSpc>
              <a:spcBef>
                <a:spcPts val="1000"/>
              </a:spcBef>
              <a:spcAft>
                <a:spcPts val="0"/>
              </a:spcAft>
              <a:buClr>
                <a:srgbClr val="E53C2E"/>
              </a:buClr>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6030504020204" pitchFamily="34" charset="0"/>
              </a:rPr>
              <a:t>Read the Notes section for each slide. The notes offer information about the slide and suggestions on how to use the slide. The notes are located in the section below the slide.</a:t>
            </a:r>
          </a:p>
          <a:p>
            <a:pPr marL="228600" marR="0" lvl="0" indent="-228600" algn="l" defTabSz="914400" rtl="0" eaLnBrk="1" fontAlgn="auto" latinLnBrk="0" hangingPunct="1">
              <a:lnSpc>
                <a:spcPct val="100000"/>
              </a:lnSpc>
              <a:spcBef>
                <a:spcPts val="1000"/>
              </a:spcBef>
              <a:spcAft>
                <a:spcPts val="0"/>
              </a:spcAft>
              <a:buClr>
                <a:srgbClr val="E53C2E"/>
              </a:buClr>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6030504020204" pitchFamily="34" charset="0"/>
              </a:rPr>
              <a:t>The built-in bullets and the heading alignment are part of the template. Do not change them.</a:t>
            </a:r>
          </a:p>
          <a:p>
            <a:pPr>
              <a:lnSpc>
                <a:spcPct val="100000"/>
              </a:lnSpc>
            </a:pPr>
            <a:endParaRPr lang="en-US" sz="2100"/>
          </a:p>
        </p:txBody>
      </p:sp>
    </p:spTree>
    <p:extLst>
      <p:ext uri="{BB962C8B-B14F-4D97-AF65-F5344CB8AC3E}">
        <p14:creationId xmlns:p14="http://schemas.microsoft.com/office/powerpoint/2010/main" val="3931121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48E250-D4F9-944C-A3BC-4628F4E5923A}"/>
              </a:ext>
            </a:extLst>
          </p:cNvPr>
          <p:cNvSpPr>
            <a:spLocks noGrp="1"/>
          </p:cNvSpPr>
          <p:nvPr>
            <p:ph type="title"/>
          </p:nvPr>
        </p:nvSpPr>
        <p:spPr/>
        <p:txBody>
          <a:bodyPr/>
          <a:lstStyle/>
          <a:p>
            <a:r>
              <a:rPr lang="en-US"/>
              <a:t>Tips for Presenting </a:t>
            </a:r>
            <a:r>
              <a:rPr lang="en-US" sz="1900"/>
              <a:t>– </a:t>
            </a:r>
            <a:r>
              <a:rPr lang="en-US" sz="2400">
                <a:solidFill>
                  <a:srgbClr val="FFC000"/>
                </a:solidFill>
              </a:rPr>
              <a:t>remove this slide</a:t>
            </a:r>
          </a:p>
        </p:txBody>
      </p:sp>
      <p:sp>
        <p:nvSpPr>
          <p:cNvPr id="4" name="Content Placeholder 3">
            <a:extLst>
              <a:ext uri="{FF2B5EF4-FFF2-40B4-BE49-F238E27FC236}">
                <a16:creationId xmlns:a16="http://schemas.microsoft.com/office/drawing/2014/main" id="{AC0BC0D6-289E-5A4A-97BF-93CB5215FAF2}"/>
              </a:ext>
            </a:extLst>
          </p:cNvPr>
          <p:cNvSpPr>
            <a:spLocks noGrp="1"/>
          </p:cNvSpPr>
          <p:nvPr>
            <p:ph idx="1"/>
          </p:nvPr>
        </p:nvSpPr>
        <p:spPr>
          <a:xfrm>
            <a:off x="628650" y="1403910"/>
            <a:ext cx="7886700" cy="2891052"/>
          </a:xfrm>
        </p:spPr>
        <p:txBody>
          <a:bodyPr>
            <a:noAutofit/>
          </a:bodyPr>
          <a:lstStyle/>
          <a:p>
            <a:pPr marL="0" marR="0" lvl="0" indent="0" algn="ctr" defTabSz="914400" rtl="0" eaLnBrk="1" fontAlgn="auto" latinLnBrk="0" hangingPunct="1">
              <a:lnSpc>
                <a:spcPct val="100000"/>
              </a:lnSpc>
              <a:spcBef>
                <a:spcPts val="1000"/>
              </a:spcBef>
              <a:spcAft>
                <a:spcPts val="0"/>
              </a:spcAft>
              <a:buClr>
                <a:srgbClr val="E53C2E"/>
              </a:buClr>
              <a:buSz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6030504020204" pitchFamily="34" charset="0"/>
            </a:endParaRPr>
          </a:p>
          <a:p>
            <a:pPr marL="0" marR="0" lvl="0" indent="0" algn="ctr" defTabSz="914400" rtl="0" eaLnBrk="1" fontAlgn="auto" latinLnBrk="0" hangingPunct="1">
              <a:lnSpc>
                <a:spcPct val="100000"/>
              </a:lnSpc>
              <a:spcBef>
                <a:spcPts val="1000"/>
              </a:spcBef>
              <a:spcAft>
                <a:spcPts val="0"/>
              </a:spcAft>
              <a:buClr>
                <a:srgbClr val="E53C2E"/>
              </a:buClr>
              <a:buSzTx/>
              <a:buNone/>
              <a:tabLst/>
              <a:defRPr/>
            </a:pPr>
            <a:endParaRPr lang="en-US" sz="1800">
              <a:solidFill>
                <a:prstClr val="black"/>
              </a:solidFill>
            </a:endParaRPr>
          </a:p>
          <a:p>
            <a:pPr marL="0" marR="0" lvl="0" indent="0" algn="ctr" defTabSz="914400" rtl="0" eaLnBrk="1" fontAlgn="auto" latinLnBrk="0" hangingPunct="1">
              <a:lnSpc>
                <a:spcPct val="100000"/>
              </a:lnSpc>
              <a:spcBef>
                <a:spcPts val="1000"/>
              </a:spcBef>
              <a:spcAft>
                <a:spcPts val="0"/>
              </a:spcAft>
              <a:buClr>
                <a:srgbClr val="E53C2E"/>
              </a:buClr>
              <a:buSz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6030504020204" pitchFamily="34" charset="0"/>
              </a:rPr>
              <a:t>Here are some tips for presenting at WASWUG.</a:t>
            </a:r>
          </a:p>
          <a:p>
            <a:pPr marL="0" marR="0" lvl="0" indent="0" algn="ctr" defTabSz="914400" rtl="0" eaLnBrk="1" fontAlgn="auto" latinLnBrk="0" hangingPunct="1">
              <a:lnSpc>
                <a:spcPct val="100000"/>
              </a:lnSpc>
              <a:spcBef>
                <a:spcPts val="1000"/>
              </a:spcBef>
              <a:spcAft>
                <a:spcPts val="0"/>
              </a:spcAft>
              <a:buClr>
                <a:srgbClr val="E53C2E"/>
              </a:buClr>
              <a:buSzTx/>
              <a:buNone/>
              <a:tabLst/>
              <a:defRPr/>
            </a:pPr>
            <a:r>
              <a:rPr lang="en-US" sz="1800">
                <a:solidFill>
                  <a:prstClr val="black"/>
                </a:solidFill>
              </a:rPr>
              <a:t>(See Notes below.)</a:t>
            </a: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6030504020204" pitchFamily="34" charset="0"/>
            </a:endParaRPr>
          </a:p>
          <a:p>
            <a:pPr>
              <a:lnSpc>
                <a:spcPct val="100000"/>
              </a:lnSpc>
            </a:pPr>
            <a:endParaRPr lang="en-US" sz="2100"/>
          </a:p>
        </p:txBody>
      </p:sp>
    </p:spTree>
    <p:extLst>
      <p:ext uri="{BB962C8B-B14F-4D97-AF65-F5344CB8AC3E}">
        <p14:creationId xmlns:p14="http://schemas.microsoft.com/office/powerpoint/2010/main" val="226141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48E250-D4F9-944C-A3BC-4628F4E5923A}"/>
              </a:ext>
            </a:extLst>
          </p:cNvPr>
          <p:cNvSpPr>
            <a:spLocks noGrp="1"/>
          </p:cNvSpPr>
          <p:nvPr>
            <p:ph type="title"/>
          </p:nvPr>
        </p:nvSpPr>
        <p:spPr/>
        <p:txBody>
          <a:bodyPr/>
          <a:lstStyle/>
          <a:p>
            <a:r>
              <a:rPr lang="en-US"/>
              <a:t>Instructions for Reference Materials </a:t>
            </a:r>
            <a:r>
              <a:rPr lang="en-US" sz="1900"/>
              <a:t>– </a:t>
            </a:r>
            <a:r>
              <a:rPr lang="en-US" sz="2400">
                <a:solidFill>
                  <a:srgbClr val="FFC000"/>
                </a:solidFill>
              </a:rPr>
              <a:t>remove this slide</a:t>
            </a:r>
          </a:p>
        </p:txBody>
      </p:sp>
      <p:sp>
        <p:nvSpPr>
          <p:cNvPr id="4" name="Content Placeholder 3">
            <a:extLst>
              <a:ext uri="{FF2B5EF4-FFF2-40B4-BE49-F238E27FC236}">
                <a16:creationId xmlns:a16="http://schemas.microsoft.com/office/drawing/2014/main" id="{AC0BC0D6-289E-5A4A-97BF-93CB5215FAF2}"/>
              </a:ext>
            </a:extLst>
          </p:cNvPr>
          <p:cNvSpPr>
            <a:spLocks noGrp="1"/>
          </p:cNvSpPr>
          <p:nvPr>
            <p:ph idx="1"/>
          </p:nvPr>
        </p:nvSpPr>
        <p:spPr>
          <a:xfrm>
            <a:off x="628650" y="1403910"/>
            <a:ext cx="7886700" cy="2891052"/>
          </a:xfrm>
        </p:spPr>
        <p:txBody>
          <a:bodyPr>
            <a:noAutofit/>
          </a:bodyPr>
          <a:lstStyle/>
          <a:p>
            <a:pPr marL="0" marR="0" lvl="0" indent="0" algn="ctr" defTabSz="914400" rtl="0" eaLnBrk="1" fontAlgn="auto" latinLnBrk="0" hangingPunct="1">
              <a:lnSpc>
                <a:spcPct val="100000"/>
              </a:lnSpc>
              <a:spcBef>
                <a:spcPts val="1000"/>
              </a:spcBef>
              <a:spcAft>
                <a:spcPts val="0"/>
              </a:spcAft>
              <a:buClr>
                <a:srgbClr val="E53C2E"/>
              </a:buClr>
              <a:buSz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6030504020204" pitchFamily="34" charset="0"/>
            </a:endParaRPr>
          </a:p>
          <a:p>
            <a:pPr marL="54864" lvl="0" indent="0" algn="ctr">
              <a:lnSpc>
                <a:spcPct val="100000"/>
              </a:lnSpc>
              <a:buNone/>
            </a:pPr>
            <a:r>
              <a:rPr lang="en-US" sz="2000"/>
              <a:t>If you have a handout in addition to your PowerPoint presentation, use the template provided on the WASWUG website:</a:t>
            </a:r>
          </a:p>
          <a:p>
            <a:pPr marL="54864" lvl="0" indent="0" algn="ctr">
              <a:lnSpc>
                <a:spcPct val="100000"/>
              </a:lnSpc>
              <a:buNone/>
            </a:pPr>
            <a:r>
              <a:rPr lang="en-US" sz="1800">
                <a:highlight>
                  <a:srgbClr val="FFFF00"/>
                </a:highlight>
                <a:hlinkClick r:id="rId3"/>
              </a:rPr>
              <a:t>https://waswug.wsipc.org/present/presenter-2025</a:t>
            </a:r>
            <a:endParaRPr lang="en-US" sz="1800">
              <a:highlight>
                <a:srgbClr val="FFFF00"/>
              </a:highlight>
            </a:endParaRPr>
          </a:p>
          <a:p>
            <a:pPr marL="54610" lvl="0" indent="0" algn="ctr">
              <a:lnSpc>
                <a:spcPct val="100000"/>
              </a:lnSpc>
              <a:buNone/>
            </a:pPr>
            <a:endParaRPr lang="en-US" sz="1800" b="1">
              <a:solidFill>
                <a:schemeClr val="tx1"/>
              </a:solidFill>
              <a:cs typeface="arial" panose="02010803020104030203" pitchFamily="2" charset="-79"/>
            </a:endParaRPr>
          </a:p>
          <a:p>
            <a:pPr marL="54610" lvl="0" indent="0" algn="ctr">
              <a:lnSpc>
                <a:spcPct val="100000"/>
              </a:lnSpc>
              <a:buNone/>
            </a:pPr>
            <a:r>
              <a:rPr lang="en-US" sz="1800" b="1">
                <a:solidFill>
                  <a:schemeClr val="tx1"/>
                </a:solidFill>
                <a:cs typeface="arial" panose="02010803020104030203" pitchFamily="2" charset="-79"/>
              </a:rPr>
              <a:t>To easily associate your handout with your session use the naming convention: Handout - &lt;insert name of your session&gt;</a:t>
            </a:r>
          </a:p>
          <a:p>
            <a:pPr>
              <a:lnSpc>
                <a:spcPct val="100000"/>
              </a:lnSpc>
            </a:pPr>
            <a:endParaRPr lang="en-US" sz="2100"/>
          </a:p>
        </p:txBody>
      </p:sp>
    </p:spTree>
    <p:extLst>
      <p:ext uri="{BB962C8B-B14F-4D97-AF65-F5344CB8AC3E}">
        <p14:creationId xmlns:p14="http://schemas.microsoft.com/office/powerpoint/2010/main" val="1937238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a:spLocks noGrp="1"/>
          </p:cNvSpPr>
          <p:nvPr>
            <p:ph type="ctrTitle"/>
          </p:nvPr>
        </p:nvSpPr>
        <p:spPr>
          <a:xfrm>
            <a:off x="262590" y="430213"/>
            <a:ext cx="8722660" cy="116046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7200">
                <a:solidFill>
                  <a:srgbClr val="FFFFFF"/>
                </a:solidFill>
              </a:rPr>
              <a:t>Presentation Title</a:t>
            </a:r>
            <a:endParaRPr sz="7200">
              <a:solidFill>
                <a:srgbClr val="FFFFFF"/>
              </a:solidFill>
            </a:endParaRPr>
          </a:p>
        </p:txBody>
      </p:sp>
      <p:sp>
        <p:nvSpPr>
          <p:cNvPr id="94" name="Google Shape;94;p17"/>
          <p:cNvSpPr txBox="1">
            <a:spLocks noGrp="1"/>
          </p:cNvSpPr>
          <p:nvPr>
            <p:ph type="subTitle" idx="4294967295"/>
          </p:nvPr>
        </p:nvSpPr>
        <p:spPr>
          <a:xfrm>
            <a:off x="2491848" y="2844800"/>
            <a:ext cx="6652152" cy="2016610"/>
          </a:xfrm>
          <a:prstGeom prst="rect">
            <a:avLst/>
          </a:prstGeom>
        </p:spPr>
        <p:txBody>
          <a:bodyPr spcFirstLastPara="1" wrap="square" lIns="91425" tIns="91425" rIns="91425" bIns="91425" anchor="t" anchorCtr="0">
            <a:noAutofit/>
          </a:bodyPr>
          <a:lstStyle/>
          <a:p>
            <a:pPr marL="0" lvl="0" indent="0" algn="l" rtl="0">
              <a:lnSpc>
                <a:spcPct val="100000"/>
              </a:lnSpc>
              <a:spcBef>
                <a:spcPts val="600"/>
              </a:spcBef>
              <a:spcAft>
                <a:spcPts val="0"/>
              </a:spcAft>
              <a:buNone/>
            </a:pPr>
            <a:r>
              <a:rPr lang="en" sz="3200">
                <a:solidFill>
                  <a:srgbClr val="565656"/>
                </a:solidFill>
              </a:rPr>
              <a:t>[First Name] [Last Name]</a:t>
            </a:r>
            <a:endParaRPr sz="3200">
              <a:solidFill>
                <a:srgbClr val="565656"/>
              </a:solidFill>
            </a:endParaRPr>
          </a:p>
        </p:txBody>
      </p:sp>
      <p:pic>
        <p:nvPicPr>
          <p:cNvPr id="11" name="Picture 10" descr="A cell phone on a notebook&#10;&#10;Description automatically generated">
            <a:extLst>
              <a:ext uri="{FF2B5EF4-FFF2-40B4-BE49-F238E27FC236}">
                <a16:creationId xmlns:a16="http://schemas.microsoft.com/office/drawing/2014/main" id="{58A18C48-52E7-2BEF-757D-635D55399316}"/>
              </a:ext>
            </a:extLst>
          </p:cNvPr>
          <p:cNvPicPr>
            <a:picLocks noChangeAspect="1"/>
          </p:cNvPicPr>
          <p:nvPr/>
        </p:nvPicPr>
        <p:blipFill>
          <a:blip r:embed="rId3"/>
          <a:stretch>
            <a:fillRect/>
          </a:stretch>
        </p:blipFill>
        <p:spPr>
          <a:xfrm>
            <a:off x="636501" y="2032000"/>
            <a:ext cx="1393800" cy="1393800"/>
          </a:xfrm>
          <a:prstGeom prst="ellipse">
            <a:avLst/>
          </a:prstGeom>
        </p:spPr>
      </p:pic>
    </p:spTree>
    <p:extLst>
      <p:ext uri="{BB962C8B-B14F-4D97-AF65-F5344CB8AC3E}">
        <p14:creationId xmlns:p14="http://schemas.microsoft.com/office/powerpoint/2010/main" val="1577737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48E250-D4F9-944C-A3BC-4628F4E5923A}"/>
              </a:ext>
            </a:extLst>
          </p:cNvPr>
          <p:cNvSpPr>
            <a:spLocks noGrp="1"/>
          </p:cNvSpPr>
          <p:nvPr>
            <p:ph type="title"/>
          </p:nvPr>
        </p:nvSpPr>
        <p:spPr/>
        <p:txBody>
          <a:bodyPr/>
          <a:lstStyle/>
          <a:p>
            <a:r>
              <a:rPr lang="en-US"/>
              <a:t>Reference Materials – WSIPC Guide(s)</a:t>
            </a:r>
            <a:endParaRPr lang="en-US" sz="2400">
              <a:solidFill>
                <a:srgbClr val="FF0000"/>
              </a:solidFill>
            </a:endParaRPr>
          </a:p>
        </p:txBody>
      </p:sp>
      <p:sp>
        <p:nvSpPr>
          <p:cNvPr id="4" name="Content Placeholder 3">
            <a:extLst>
              <a:ext uri="{FF2B5EF4-FFF2-40B4-BE49-F238E27FC236}">
                <a16:creationId xmlns:a16="http://schemas.microsoft.com/office/drawing/2014/main" id="{AC0BC0D6-289E-5A4A-97BF-93CB5215FAF2}"/>
              </a:ext>
            </a:extLst>
          </p:cNvPr>
          <p:cNvSpPr>
            <a:spLocks noGrp="1"/>
          </p:cNvSpPr>
          <p:nvPr>
            <p:ph idx="1"/>
          </p:nvPr>
        </p:nvSpPr>
        <p:spPr>
          <a:xfrm>
            <a:off x="628650" y="1403910"/>
            <a:ext cx="7886700" cy="2891052"/>
          </a:xfrm>
        </p:spPr>
        <p:txBody>
          <a:bodyPr>
            <a:noAutofit/>
          </a:bodyPr>
          <a:lstStyle/>
          <a:p>
            <a:pPr>
              <a:lnSpc>
                <a:spcPct val="110000"/>
              </a:lnSpc>
            </a:pPr>
            <a:r>
              <a:rPr lang="en-US" sz="2400"/>
              <a:t>You can find the Guide(s) you need for this session on SkyDoc, under WSIPC Educational Materials</a:t>
            </a:r>
          </a:p>
          <a:p>
            <a:pPr lvl="1">
              <a:lnSpc>
                <a:spcPct val="110000"/>
              </a:lnSpc>
            </a:pPr>
            <a:r>
              <a:rPr lang="en-US" sz="2000" i="1"/>
              <a:t>WSIPC Guide to &lt;insert name of guide&gt;</a:t>
            </a:r>
          </a:p>
          <a:p>
            <a:pPr>
              <a:lnSpc>
                <a:spcPct val="110000"/>
              </a:lnSpc>
            </a:pPr>
            <a:r>
              <a:rPr lang="en-US" sz="2400"/>
              <a:t>If you do not have access to the WSIPC Educational Materials area of SkyDoc, contact </a:t>
            </a:r>
            <a:r>
              <a:rPr lang="en-US" sz="2400">
                <a:hlinkClick r:id="rId3"/>
              </a:rPr>
              <a:t>info@wsipc.org</a:t>
            </a:r>
            <a:r>
              <a:rPr lang="en-US" sz="2400"/>
              <a:t> to request an electronic version of the Guide</a:t>
            </a:r>
          </a:p>
          <a:p>
            <a:pPr>
              <a:lnSpc>
                <a:spcPct val="100000"/>
              </a:lnSpc>
            </a:pPr>
            <a:endParaRPr lang="en-US" sz="2100"/>
          </a:p>
        </p:txBody>
      </p:sp>
    </p:spTree>
    <p:extLst>
      <p:ext uri="{BB962C8B-B14F-4D97-AF65-F5344CB8AC3E}">
        <p14:creationId xmlns:p14="http://schemas.microsoft.com/office/powerpoint/2010/main" val="939884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48E250-D4F9-944C-A3BC-4628F4E5923A}"/>
              </a:ext>
            </a:extLst>
          </p:cNvPr>
          <p:cNvSpPr>
            <a:spLocks noGrp="1"/>
          </p:cNvSpPr>
          <p:nvPr>
            <p:ph type="title"/>
          </p:nvPr>
        </p:nvSpPr>
        <p:spPr/>
        <p:txBody>
          <a:bodyPr/>
          <a:lstStyle/>
          <a:p>
            <a:r>
              <a:rPr lang="en-US"/>
              <a:t>Locate the Guide on SkyDoc</a:t>
            </a:r>
            <a:endParaRPr lang="en-US" sz="2400">
              <a:solidFill>
                <a:srgbClr val="FF0000"/>
              </a:solidFill>
            </a:endParaRPr>
          </a:p>
        </p:txBody>
      </p:sp>
      <p:sp>
        <p:nvSpPr>
          <p:cNvPr id="4" name="Content Placeholder 3">
            <a:extLst>
              <a:ext uri="{FF2B5EF4-FFF2-40B4-BE49-F238E27FC236}">
                <a16:creationId xmlns:a16="http://schemas.microsoft.com/office/drawing/2014/main" id="{AC0BC0D6-289E-5A4A-97BF-93CB5215FAF2}"/>
              </a:ext>
            </a:extLst>
          </p:cNvPr>
          <p:cNvSpPr>
            <a:spLocks noGrp="1"/>
          </p:cNvSpPr>
          <p:nvPr>
            <p:ph idx="1"/>
          </p:nvPr>
        </p:nvSpPr>
        <p:spPr>
          <a:xfrm>
            <a:off x="628650" y="1403910"/>
            <a:ext cx="7886700" cy="2891052"/>
          </a:xfrm>
        </p:spPr>
        <p:txBody>
          <a:bodyPr>
            <a:noAutofit/>
          </a:bodyPr>
          <a:lstStyle/>
          <a:p>
            <a:pPr marL="0" marR="0" lvl="0" indent="0" algn="ctr" defTabSz="914400" rtl="0" eaLnBrk="1" fontAlgn="auto" latinLnBrk="0" hangingPunct="1">
              <a:lnSpc>
                <a:spcPct val="100000"/>
              </a:lnSpc>
              <a:spcBef>
                <a:spcPts val="1000"/>
              </a:spcBef>
              <a:spcAft>
                <a:spcPts val="0"/>
              </a:spcAft>
              <a:buClr>
                <a:srgbClr val="E53C2E"/>
              </a:buClr>
              <a:buSz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6030504020204" pitchFamily="34" charset="0"/>
            </a:endParaRPr>
          </a:p>
          <a:p>
            <a:pPr marL="0" marR="0" lvl="0" indent="0" algn="ctr" defTabSz="914400" rtl="0" eaLnBrk="1" fontAlgn="auto" latinLnBrk="0" hangingPunct="1">
              <a:lnSpc>
                <a:spcPct val="100000"/>
              </a:lnSpc>
              <a:spcBef>
                <a:spcPts val="1000"/>
              </a:spcBef>
              <a:spcAft>
                <a:spcPts val="0"/>
              </a:spcAft>
              <a:buClr>
                <a:srgbClr val="E53C2E"/>
              </a:buClr>
              <a:buSzTx/>
              <a:buNone/>
              <a:tabLst/>
              <a:defRPr/>
            </a:pPr>
            <a:endParaRPr lang="en-US" sz="1800">
              <a:solidFill>
                <a:prstClr val="black"/>
              </a:solidFill>
            </a:endParaRPr>
          </a:p>
          <a:p>
            <a:pPr marL="0" marR="0" lvl="0" indent="0" algn="ctr" defTabSz="914400" rtl="0" eaLnBrk="1" fontAlgn="auto" latinLnBrk="0" hangingPunct="1">
              <a:lnSpc>
                <a:spcPct val="100000"/>
              </a:lnSpc>
              <a:spcBef>
                <a:spcPts val="1000"/>
              </a:spcBef>
              <a:spcAft>
                <a:spcPts val="0"/>
              </a:spcAft>
              <a:buClr>
                <a:srgbClr val="E53C2E"/>
              </a:buClr>
              <a:buSz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6030504020204" pitchFamily="34" charset="0"/>
              </a:rPr>
              <a:t>Here are some tips for presenting at WASWUG.</a:t>
            </a:r>
          </a:p>
          <a:p>
            <a:pPr marL="0" marR="0" lvl="0" indent="0" algn="ctr" defTabSz="914400" rtl="0" eaLnBrk="1" fontAlgn="auto" latinLnBrk="0" hangingPunct="1">
              <a:lnSpc>
                <a:spcPct val="100000"/>
              </a:lnSpc>
              <a:spcBef>
                <a:spcPts val="1000"/>
              </a:spcBef>
              <a:spcAft>
                <a:spcPts val="0"/>
              </a:spcAft>
              <a:buClr>
                <a:srgbClr val="E53C2E"/>
              </a:buClr>
              <a:buSzTx/>
              <a:buNone/>
              <a:tabLst/>
              <a:defRPr/>
            </a:pPr>
            <a:r>
              <a:rPr lang="en-US" sz="1800">
                <a:solidFill>
                  <a:prstClr val="black"/>
                </a:solidFill>
              </a:rPr>
              <a:t>(See Notes below.)</a:t>
            </a: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6030504020204" pitchFamily="34" charset="0"/>
            </a:endParaRPr>
          </a:p>
          <a:p>
            <a:pPr>
              <a:lnSpc>
                <a:spcPct val="100000"/>
              </a:lnSpc>
            </a:pPr>
            <a:endParaRPr lang="en-US" sz="2100"/>
          </a:p>
        </p:txBody>
      </p:sp>
      <p:grpSp>
        <p:nvGrpSpPr>
          <p:cNvPr id="2" name="Group 1">
            <a:extLst>
              <a:ext uri="{FF2B5EF4-FFF2-40B4-BE49-F238E27FC236}">
                <a16:creationId xmlns:a16="http://schemas.microsoft.com/office/drawing/2014/main" id="{0B5F6609-15CD-8C4B-844E-7D39AE44CDBD}"/>
              </a:ext>
            </a:extLst>
          </p:cNvPr>
          <p:cNvGrpSpPr/>
          <p:nvPr/>
        </p:nvGrpSpPr>
        <p:grpSpPr>
          <a:xfrm>
            <a:off x="992934" y="1478187"/>
            <a:ext cx="7287441" cy="2952669"/>
            <a:chOff x="628649" y="1369219"/>
            <a:chExt cx="7287441" cy="2952669"/>
          </a:xfrm>
        </p:grpSpPr>
        <p:pic>
          <p:nvPicPr>
            <p:cNvPr id="3" name="Picture 2">
              <a:extLst>
                <a:ext uri="{FF2B5EF4-FFF2-40B4-BE49-F238E27FC236}">
                  <a16:creationId xmlns:a16="http://schemas.microsoft.com/office/drawing/2014/main" id="{59982CA6-9E55-78A5-A8E6-5695E844ED03}"/>
                </a:ext>
              </a:extLst>
            </p:cNvPr>
            <p:cNvPicPr/>
            <p:nvPr/>
          </p:nvPicPr>
          <p:blipFill>
            <a:blip r:embed="rId3" cstate="screen">
              <a:extLst>
                <a:ext uri="{28A0092B-C50C-407E-A947-70E740481C1C}">
                  <a14:useLocalDpi xmlns:a14="http://schemas.microsoft.com/office/drawing/2010/main"/>
                </a:ext>
              </a:extLst>
            </a:blip>
            <a:stretch>
              <a:fillRect/>
            </a:stretch>
          </p:blipFill>
          <p:spPr>
            <a:xfrm>
              <a:off x="628649" y="1369219"/>
              <a:ext cx="7287441" cy="2952669"/>
            </a:xfrm>
            <a:prstGeom prst="rect">
              <a:avLst/>
            </a:prstGeom>
            <a:noFill/>
            <a:ln>
              <a:solidFill>
                <a:sysClr val="windowText" lastClr="000000"/>
              </a:solidFill>
            </a:ln>
          </p:spPr>
        </p:pic>
        <p:sp>
          <p:nvSpPr>
            <p:cNvPr id="6" name="Rectangle 168">
              <a:extLst>
                <a:ext uri="{FF2B5EF4-FFF2-40B4-BE49-F238E27FC236}">
                  <a16:creationId xmlns:a16="http://schemas.microsoft.com/office/drawing/2014/main" id="{400B26AC-A0EC-3C42-13F3-C9E3DC6310E1}"/>
                </a:ext>
              </a:extLst>
            </p:cNvPr>
            <p:cNvSpPr>
              <a:spLocks noChangeArrowheads="1"/>
            </p:cNvSpPr>
            <p:nvPr/>
          </p:nvSpPr>
          <p:spPr bwMode="auto">
            <a:xfrm>
              <a:off x="725864" y="4030598"/>
              <a:ext cx="1362292" cy="154903"/>
            </a:xfrm>
            <a:prstGeom prst="roundRect">
              <a:avLst>
                <a:gd name="adj" fmla="val 50000"/>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a:p>
          </p:txBody>
        </p:sp>
      </p:grpSp>
    </p:spTree>
    <p:extLst>
      <p:ext uri="{BB962C8B-B14F-4D97-AF65-F5344CB8AC3E}">
        <p14:creationId xmlns:p14="http://schemas.microsoft.com/office/powerpoint/2010/main" val="1814219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Reference Materials - Qmlativ</a:t>
            </a:r>
          </a:p>
        </p:txBody>
      </p:sp>
      <p:sp>
        <p:nvSpPr>
          <p:cNvPr id="5" name="Content Placeholder 4">
            <a:extLst>
              <a:ext uri="{FF2B5EF4-FFF2-40B4-BE49-F238E27FC236}">
                <a16:creationId xmlns:a16="http://schemas.microsoft.com/office/drawing/2014/main" id="{3BA2D805-4916-3D46-80F5-1F50335D4FFD}"/>
              </a:ext>
            </a:extLst>
          </p:cNvPr>
          <p:cNvSpPr>
            <a:spLocks noGrp="1"/>
          </p:cNvSpPr>
          <p:nvPr>
            <p:ph idx="1"/>
          </p:nvPr>
        </p:nvSpPr>
        <p:spPr/>
        <p:txBody>
          <a:bodyPr vert="horz" lIns="91440" tIns="45720" rIns="91440" bIns="45720" rtlCol="0" anchor="t">
            <a:normAutofit/>
          </a:bodyPr>
          <a:lstStyle/>
          <a:p>
            <a:pPr>
              <a:lnSpc>
                <a:spcPct val="100000"/>
              </a:lnSpc>
            </a:pPr>
            <a:r>
              <a:rPr lang="en-US" sz="2400" dirty="0">
                <a:latin typeface="arial"/>
                <a:cs typeface="arial"/>
              </a:rPr>
              <a:t>Resources for this session can be found within the </a:t>
            </a:r>
            <a:r>
              <a:rPr lang="en-US" sz="2400" dirty="0" err="1">
                <a:latin typeface="arial"/>
                <a:cs typeface="arial"/>
              </a:rPr>
              <a:t>Qmlativ</a:t>
            </a:r>
            <a:r>
              <a:rPr lang="en-US" sz="2400" dirty="0">
                <a:latin typeface="arial"/>
                <a:cs typeface="arial"/>
              </a:rPr>
              <a:t> Knowledge Hub</a:t>
            </a:r>
          </a:p>
          <a:p>
            <a:pPr>
              <a:lnSpc>
                <a:spcPct val="100000"/>
              </a:lnSpc>
            </a:pPr>
            <a:r>
              <a:rPr lang="en-US" sz="2400" dirty="0">
                <a:latin typeface="Arial"/>
                <a:cs typeface="arial"/>
              </a:rPr>
              <a:t>Click </a:t>
            </a:r>
            <a:r>
              <a:rPr lang="en-US" sz="2400" b="1" dirty="0">
                <a:latin typeface="Arial"/>
                <a:cs typeface="arial"/>
              </a:rPr>
              <a:t>Knowledge Hub </a:t>
            </a:r>
            <a:r>
              <a:rPr lang="en-US" sz="2400" dirty="0">
                <a:latin typeface="Arial"/>
                <a:cs typeface="arial"/>
              </a:rPr>
              <a:t>near the top right of the screen</a:t>
            </a:r>
            <a:endParaRPr lang="en-US" sz="2400" i="1" dirty="0">
              <a:latin typeface="Arial"/>
              <a:cs typeface="arial"/>
            </a:endParaRPr>
          </a:p>
          <a:p>
            <a:pPr lvl="1">
              <a:lnSpc>
                <a:spcPct val="100000"/>
              </a:lnSpc>
            </a:pPr>
            <a:r>
              <a:rPr lang="en-US" sz="2000" dirty="0">
                <a:latin typeface="Arial"/>
                <a:cs typeface="arial"/>
              </a:rPr>
              <a:t>Select </a:t>
            </a:r>
            <a:r>
              <a:rPr lang="en-US" sz="2000" b="1" dirty="0">
                <a:latin typeface="Arial"/>
                <a:cs typeface="arial"/>
              </a:rPr>
              <a:t>Help Center </a:t>
            </a:r>
            <a:r>
              <a:rPr lang="en-US" sz="2000" dirty="0">
                <a:latin typeface="Arial"/>
                <a:cs typeface="arial"/>
              </a:rPr>
              <a:t>to access related documentation</a:t>
            </a:r>
          </a:p>
          <a:p>
            <a:pPr lvl="1">
              <a:lnSpc>
                <a:spcPct val="100000"/>
              </a:lnSpc>
            </a:pPr>
            <a:r>
              <a:rPr lang="en-US" sz="2000" dirty="0">
                <a:latin typeface="arial"/>
                <a:cs typeface="arial"/>
              </a:rPr>
              <a:t>Select </a:t>
            </a:r>
            <a:r>
              <a:rPr lang="en-US" sz="2000" b="1" dirty="0">
                <a:latin typeface="arial"/>
                <a:cs typeface="arial"/>
              </a:rPr>
              <a:t>Professional Development Center (PDC)  </a:t>
            </a:r>
            <a:r>
              <a:rPr lang="en-US" sz="2000" dirty="0">
                <a:latin typeface="arial"/>
                <a:cs typeface="arial"/>
              </a:rPr>
              <a:t>to access self-paced courses related to your job function</a:t>
            </a:r>
          </a:p>
          <a:p>
            <a:pPr marL="0" indent="0">
              <a:lnSpc>
                <a:spcPct val="100000"/>
              </a:lnSpc>
              <a:buNone/>
            </a:pPr>
            <a:r>
              <a:rPr lang="en-US" sz="2000" b="1" dirty="0">
                <a:latin typeface="arial"/>
                <a:cs typeface="arial"/>
              </a:rPr>
              <a:t>Note:</a:t>
            </a:r>
            <a:r>
              <a:rPr lang="en-US" sz="2000" dirty="0">
                <a:latin typeface="arial"/>
                <a:cs typeface="arial"/>
              </a:rPr>
              <a:t> WA State Report documentation, previously available in PDC, has moved to the Courses area within Help Center. </a:t>
            </a:r>
            <a:endParaRPr lang="en-US" sz="2000">
              <a:latin typeface="arial"/>
            </a:endParaRPr>
          </a:p>
        </p:txBody>
      </p:sp>
    </p:spTree>
    <p:extLst>
      <p:ext uri="{BB962C8B-B14F-4D97-AF65-F5344CB8AC3E}">
        <p14:creationId xmlns:p14="http://schemas.microsoft.com/office/powerpoint/2010/main" val="1564026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Reference Materials - Handout</a:t>
            </a:r>
          </a:p>
        </p:txBody>
      </p:sp>
      <p:sp>
        <p:nvSpPr>
          <p:cNvPr id="5" name="Content Placeholder 4">
            <a:extLst>
              <a:ext uri="{FF2B5EF4-FFF2-40B4-BE49-F238E27FC236}">
                <a16:creationId xmlns:a16="http://schemas.microsoft.com/office/drawing/2014/main" id="{3BA2D805-4916-3D46-80F5-1F50335D4FFD}"/>
              </a:ext>
            </a:extLst>
          </p:cNvPr>
          <p:cNvSpPr>
            <a:spLocks noGrp="1"/>
          </p:cNvSpPr>
          <p:nvPr>
            <p:ph idx="1"/>
          </p:nvPr>
        </p:nvSpPr>
        <p:spPr/>
        <p:txBody>
          <a:bodyPr>
            <a:normAutofit/>
          </a:bodyPr>
          <a:lstStyle/>
          <a:p>
            <a:pPr>
              <a:lnSpc>
                <a:spcPct val="100000"/>
              </a:lnSpc>
            </a:pPr>
            <a:r>
              <a:rPr lang="en-US" sz="2400"/>
              <a:t>During my session I’ll be referring to information you can find in a handout(s) I’ve posted to the WASWUG event app and the Attendee Hub virtual platform:</a:t>
            </a:r>
          </a:p>
          <a:p>
            <a:pPr lvl="1">
              <a:lnSpc>
                <a:spcPct val="100000"/>
              </a:lnSpc>
            </a:pPr>
            <a:r>
              <a:rPr lang="en-US" sz="2000"/>
              <a:t>Handout -&lt;insert the name of your session&gt;</a:t>
            </a:r>
          </a:p>
        </p:txBody>
      </p:sp>
    </p:spTree>
    <p:extLst>
      <p:ext uri="{BB962C8B-B14F-4D97-AF65-F5344CB8AC3E}">
        <p14:creationId xmlns:p14="http://schemas.microsoft.com/office/powerpoint/2010/main" val="426557985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ListForm</Display>
  <Edit>ListForm</Edit>
  <New>ListForm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57e9eac2-cce9-426b-a401-131bbc09445b">
      <UserInfo>
        <DisplayName/>
        <AccountId xsi:nil="true"/>
        <AccountType/>
      </UserInfo>
    </SharedWithUsers>
    <lcf76f155ced4ddcb4097134ff3c332f xmlns="ab924cb0-de55-4e95-91de-6654e9258ca9">
      <Terms xmlns="http://schemas.microsoft.com/office/infopath/2007/PartnerControls"/>
    </lcf76f155ced4ddcb4097134ff3c332f>
    <TaxCatchAll xmlns="57e9eac2-cce9-426b-a401-131bbc09445b" xsi:nil="true"/>
    <Notes xmlns="ab924cb0-de55-4e95-91de-6654e9258ca9" xsi:nil="true"/>
    <_dlc_DocId xmlns="57e9eac2-cce9-426b-a401-131bbc09445b">WSIPCDOC-1960815571-3550</_dlc_DocId>
    <_dlc_DocIdUrl xmlns="57e9eac2-cce9-426b-a401-131bbc09445b">
      <Url>https://wsipc.sharepoint.com/departments/mrktcomm/_layouts/15/DocIdRedir.aspx?ID=WSIPCDOC-1960815571-3550</Url>
      <Description>WSIPCDOC-1960815571-3550</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1B4F4697E5443B4AA2C4B69E54FA0588" ma:contentTypeVersion="41" ma:contentTypeDescription="Create a new document." ma:contentTypeScope="" ma:versionID="39daff34af3bddcf1ac3061cc5a85448">
  <xsd:schema xmlns:xsd="http://www.w3.org/2001/XMLSchema" xmlns:xs="http://www.w3.org/2001/XMLSchema" xmlns:p="http://schemas.microsoft.com/office/2006/metadata/properties" xmlns:ns2="57e9eac2-cce9-426b-a401-131bbc09445b" xmlns:ns3="ab924cb0-de55-4e95-91de-6654e9258ca9" targetNamespace="http://schemas.microsoft.com/office/2006/metadata/properties" ma:root="true" ma:fieldsID="0c81be4a9b5429b7670a76b9f0ae3ced" ns2:_="" ns3:_="">
    <xsd:import namespace="57e9eac2-cce9-426b-a401-131bbc09445b"/>
    <xsd:import namespace="ab924cb0-de55-4e95-91de-6654e9258ca9"/>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2:SharedWithUsers" minOccurs="0"/>
                <xsd:element ref="ns2:SharedWithDetails"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lcf76f155ced4ddcb4097134ff3c332f" minOccurs="0"/>
                <xsd:element ref="ns2:TaxCatchAll" minOccurs="0"/>
                <xsd:element ref="ns3:Note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e9eac2-cce9-426b-a401-131bbc09445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601de602-fb62-4972-8b97-5fab5426cc8c}" ma:internalName="TaxCatchAll" ma:showField="CatchAllData" ma:web="57e9eac2-cce9-426b-a401-131bbc09445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b924cb0-de55-4e95-91de-6654e9258ca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DateTaken" ma:index="21" nillable="true" ma:displayName="MediaServiceDateTaken" ma:hidden="true" ma:internalName="MediaServiceDateTaken"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11f57fea-b6bb-4a3c-b63b-90b510a3e7f5" ma:termSetId="09814cd3-568e-fe90-9814-8d621ff8fb84" ma:anchorId="fba54fb3-c3e1-fe81-a776-ca4b69148c4d" ma:open="true" ma:isKeyword="false">
      <xsd:complexType>
        <xsd:sequence>
          <xsd:element ref="pc:Terms" minOccurs="0" maxOccurs="1"/>
        </xsd:sequence>
      </xsd:complexType>
    </xsd:element>
    <xsd:element name="Notes" ma:index="26" nillable="true" ma:displayName="Notes" ma:format="Dropdown" ma:internalName="Notes">
      <xsd:simpleType>
        <xsd:restriction base="dms:Text">
          <xsd:maxLength value="255"/>
        </xsd:restriction>
      </xsd:simple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0EB2B1-EF07-48C6-9736-AD000314CB7C}">
  <ds:schemaRefs>
    <ds:schemaRef ds:uri="http://schemas.microsoft.com/sharepoint/v3/contenttype/forms"/>
  </ds:schemaRefs>
</ds:datastoreItem>
</file>

<file path=customXml/itemProps2.xml><?xml version="1.0" encoding="utf-8"?>
<ds:datastoreItem xmlns:ds="http://schemas.openxmlformats.org/officeDocument/2006/customXml" ds:itemID="{CB762E35-57D5-4175-947B-6E316B92C486}">
  <ds:schemaRefs>
    <ds:schemaRef ds:uri="57e9eac2-cce9-426b-a401-131bbc09445b"/>
    <ds:schemaRef ds:uri="ab924cb0-de55-4e95-91de-6654e9258ca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E6BC740-C3DB-4A41-A8A9-829BE9646FDD}">
  <ds:schemaRefs>
    <ds:schemaRef ds:uri="http://schemas.microsoft.com/sharepoint/events"/>
  </ds:schemaRefs>
</ds:datastoreItem>
</file>

<file path=customXml/itemProps4.xml><?xml version="1.0" encoding="utf-8"?>
<ds:datastoreItem xmlns:ds="http://schemas.openxmlformats.org/officeDocument/2006/customXml" ds:itemID="{DD8DA174-3DE5-43FF-9E52-599FB42F47B3}">
  <ds:schemaRefs>
    <ds:schemaRef ds:uri="57e9eac2-cce9-426b-a401-131bbc09445b"/>
    <ds:schemaRef ds:uri="ab924cb0-de55-4e95-91de-6654e9258ca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(16:9)</PresentationFormat>
  <Slides>14</Slides>
  <Notes>14</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Custom Design</vt:lpstr>
      <vt:lpstr>Presenter Responsibilities - remove this slide</vt:lpstr>
      <vt:lpstr>Using this Template – remove this slide</vt:lpstr>
      <vt:lpstr>Tips for Presenting – remove this slide</vt:lpstr>
      <vt:lpstr>Instructions for Reference Materials – remove this slide</vt:lpstr>
      <vt:lpstr>Presentation Title</vt:lpstr>
      <vt:lpstr>Reference Materials – WSIPC Guide(s)</vt:lpstr>
      <vt:lpstr>Locate the Guide on SkyDoc</vt:lpstr>
      <vt:lpstr>Reference Materials - Qmlativ</vt:lpstr>
      <vt:lpstr>Reference Materials - Handout</vt:lpstr>
      <vt:lpstr>In this session, </vt:lpstr>
      <vt:lpstr>Demonstration</vt:lpstr>
      <vt:lpstr>Join the Qmlativ Skyward Community!</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PowerPoint</dc:title>
  <dc:creator>Alys Fitzgerald</dc:creator>
  <cp:revision>157</cp:revision>
  <dcterms:modified xsi:type="dcterms:W3CDTF">2025-07-22T17:42:20Z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558549116</vt:i4>
  </property>
  <property fmtid="{D5CDD505-2E9C-101B-9397-08002B2CF9AE}" pid="3" name="_NewReviewCycle">
    <vt:lpwstr/>
  </property>
  <property fmtid="{D5CDD505-2E9C-101B-9397-08002B2CF9AE}" pid="4" name="_EmailSubject">
    <vt:lpwstr>For Review: WASWUG Generic PowerPoint</vt:lpwstr>
  </property>
  <property fmtid="{D5CDD505-2E9C-101B-9397-08002B2CF9AE}" pid="5" name="_AuthorEmail">
    <vt:lpwstr>jbower@wsipc.org</vt:lpwstr>
  </property>
  <property fmtid="{D5CDD505-2E9C-101B-9397-08002B2CF9AE}" pid="6" name="_AuthorEmailDisplayName">
    <vt:lpwstr>Jennifer Bower</vt:lpwstr>
  </property>
  <property fmtid="{D5CDD505-2E9C-101B-9397-08002B2CF9AE}" pid="7" name="ContentTypeId">
    <vt:lpwstr>0x0101001B4F4697E5443B4AA2C4B69E54FA0588</vt:lpwstr>
  </property>
  <property fmtid="{D5CDD505-2E9C-101B-9397-08002B2CF9AE}" pid="8" name="_PreviousAdHocReviewCycleID">
    <vt:i4>-116171994</vt:i4>
  </property>
  <property fmtid="{D5CDD505-2E9C-101B-9397-08002B2CF9AE}" pid="9" name="_dlc_DocIdItemGuid">
    <vt:lpwstr>684b39aa-b4a0-434b-9239-0df79e450a65</vt:lpwstr>
  </property>
  <property fmtid="{D5CDD505-2E9C-101B-9397-08002B2CF9AE}" pid="10" name="MediaServiceImageTags">
    <vt:lpwstr/>
  </property>
  <property fmtid="{D5CDD505-2E9C-101B-9397-08002B2CF9AE}" pid="11" name="Order">
    <vt:r8>308500</vt:r8>
  </property>
  <property fmtid="{D5CDD505-2E9C-101B-9397-08002B2CF9AE}" pid="12" name="xd_Signature">
    <vt:bool>false</vt:bool>
  </property>
  <property fmtid="{D5CDD505-2E9C-101B-9397-08002B2CF9AE}" pid="13" name="xd_ProgID">
    <vt:lpwstr/>
  </property>
  <property fmtid="{D5CDD505-2E9C-101B-9397-08002B2CF9AE}" pid="14" name="TemplateUrl">
    <vt:lpwstr/>
  </property>
  <property fmtid="{D5CDD505-2E9C-101B-9397-08002B2CF9AE}" pid="15" name="ComplianceAssetId">
    <vt:lpwstr/>
  </property>
  <property fmtid="{D5CDD505-2E9C-101B-9397-08002B2CF9AE}" pid="16" name="_ExtendedDescription">
    <vt:lpwstr/>
  </property>
  <property fmtid="{D5CDD505-2E9C-101B-9397-08002B2CF9AE}" pid="17" name="TriggerFlowInfo">
    <vt:lpwstr/>
  </property>
</Properties>
</file>